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4224000" cy="20104100"/>
  <p:notesSz cx="14224000" cy="201041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66800" y="6232271"/>
            <a:ext cx="12090400" cy="42218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700" b="1" i="0">
                <a:solidFill>
                  <a:srgbClr val="002446"/>
                </a:solidFill>
                <a:latin typeface="AU Passata"/>
                <a:cs typeface="AU Passat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33600" y="11258296"/>
            <a:ext cx="9956800" cy="5026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700" b="1" i="0">
                <a:solidFill>
                  <a:srgbClr val="002446"/>
                </a:solidFill>
                <a:latin typeface="AU Passata"/>
                <a:cs typeface="AU Passat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700" b="1" i="0">
                <a:solidFill>
                  <a:srgbClr val="002446"/>
                </a:solidFill>
                <a:latin typeface="AU Passata"/>
                <a:cs typeface="AU Passat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711200" y="4623943"/>
            <a:ext cx="6187440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7325360" y="4623943"/>
            <a:ext cx="6187440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700" b="1" i="0">
                <a:solidFill>
                  <a:srgbClr val="002446"/>
                </a:solidFill>
                <a:latin typeface="AU Passata"/>
                <a:cs typeface="AU Passat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-25"/>
            <a:ext cx="14220190" cy="2029460"/>
          </a:xfrm>
          <a:custGeom>
            <a:avLst/>
            <a:gdLst/>
            <a:ahLst/>
            <a:cxnLst/>
            <a:rect l="l" t="t" r="r" b="b"/>
            <a:pathLst>
              <a:path w="14220190" h="2029460">
                <a:moveTo>
                  <a:pt x="14219989" y="0"/>
                </a:moveTo>
                <a:lnTo>
                  <a:pt x="0" y="0"/>
                </a:lnTo>
                <a:lnTo>
                  <a:pt x="0" y="2029014"/>
                </a:lnTo>
                <a:lnTo>
                  <a:pt x="14219989" y="2029014"/>
                </a:lnTo>
                <a:lnTo>
                  <a:pt x="14219989" y="0"/>
                </a:lnTo>
                <a:close/>
              </a:path>
            </a:pathLst>
          </a:custGeom>
          <a:solidFill>
            <a:srgbClr val="002446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2375927" y="452474"/>
            <a:ext cx="994123" cy="994132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845421" y="516705"/>
            <a:ext cx="5056329" cy="92568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77818" y="2640490"/>
            <a:ext cx="12668362" cy="1409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700" b="1" i="0">
                <a:solidFill>
                  <a:srgbClr val="002446"/>
                </a:solidFill>
                <a:latin typeface="AU Passata"/>
                <a:cs typeface="AU Passat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11200" y="4623943"/>
            <a:ext cx="12801600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836160" y="18696814"/>
            <a:ext cx="4551680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711200" y="18696814"/>
            <a:ext cx="3271520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0241280" y="18696814"/>
            <a:ext cx="3271520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528955" indent="-483234">
              <a:lnSpc>
                <a:spcPts val="5450"/>
              </a:lnSpc>
              <a:spcBef>
                <a:spcPts val="95"/>
              </a:spcBef>
              <a:buAutoNum type="arabicPlain"/>
              <a:tabLst>
                <a:tab pos="529590" algn="l"/>
              </a:tabLst>
            </a:pPr>
            <a:r>
              <a:rPr dirty="0" spc="-35"/>
              <a:t>POSTEROVERSKRIFT,</a:t>
            </a:r>
            <a:r>
              <a:rPr dirty="0" spc="-114"/>
              <a:t> </a:t>
            </a:r>
            <a:r>
              <a:rPr dirty="0"/>
              <a:t>BOLD</a:t>
            </a:r>
            <a:r>
              <a:rPr dirty="0" spc="-30"/>
              <a:t> </a:t>
            </a:r>
            <a:r>
              <a:rPr dirty="0" b="0">
                <a:latin typeface="AU Passata Light"/>
                <a:cs typeface="AU Passata Light"/>
              </a:rPr>
              <a:t>&amp;</a:t>
            </a:r>
            <a:r>
              <a:rPr dirty="0" spc="-125" b="0">
                <a:latin typeface="AU Passata Light"/>
                <a:cs typeface="AU Passata Light"/>
              </a:rPr>
              <a:t> </a:t>
            </a:r>
            <a:r>
              <a:rPr dirty="0" b="0">
                <a:latin typeface="AU Passata Light"/>
                <a:cs typeface="AU Passata Light"/>
              </a:rPr>
              <a:t>LIGHT</a:t>
            </a:r>
            <a:r>
              <a:rPr dirty="0" spc="-125" b="0">
                <a:latin typeface="AU Passata Light"/>
                <a:cs typeface="AU Passata Light"/>
              </a:rPr>
              <a:t> </a:t>
            </a:r>
            <a:r>
              <a:rPr dirty="0" spc="-10" b="0">
                <a:latin typeface="AU Passata Light"/>
                <a:cs typeface="AU Passata Light"/>
              </a:rPr>
              <a:t>146/158</a:t>
            </a:r>
          </a:p>
          <a:p>
            <a:pPr marL="528955" indent="-483234">
              <a:lnSpc>
                <a:spcPts val="5450"/>
              </a:lnSpc>
              <a:buAutoNum type="arabicPlain"/>
              <a:tabLst>
                <a:tab pos="529590" algn="l"/>
              </a:tabLst>
            </a:pPr>
            <a:r>
              <a:rPr dirty="0" spc="-40"/>
              <a:t>POSTEROVERSKRIFT</a:t>
            </a:r>
            <a:r>
              <a:rPr dirty="0" spc="-40" b="0">
                <a:latin typeface="AU Passata"/>
                <a:cs typeface="AU Passata"/>
              </a:rPr>
              <a:t>,</a:t>
            </a:r>
            <a:r>
              <a:rPr dirty="0" spc="-100" b="0">
                <a:latin typeface="AU Passata"/>
                <a:cs typeface="AU Passata"/>
              </a:rPr>
              <a:t> </a:t>
            </a:r>
            <a:r>
              <a:rPr dirty="0"/>
              <a:t>BOLD</a:t>
            </a:r>
            <a:r>
              <a:rPr dirty="0" spc="-5"/>
              <a:t> </a:t>
            </a:r>
            <a:r>
              <a:rPr dirty="0" b="0">
                <a:latin typeface="AU Passata Light"/>
                <a:cs typeface="AU Passata Light"/>
              </a:rPr>
              <a:t>&amp;</a:t>
            </a:r>
            <a:r>
              <a:rPr dirty="0" spc="-105" b="0">
                <a:latin typeface="AU Passata Light"/>
                <a:cs typeface="AU Passata Light"/>
              </a:rPr>
              <a:t> </a:t>
            </a:r>
            <a:r>
              <a:rPr dirty="0" b="0">
                <a:latin typeface="AU Passata Light"/>
                <a:cs typeface="AU Passata Light"/>
              </a:rPr>
              <a:t>LIGHT</a:t>
            </a:r>
            <a:r>
              <a:rPr dirty="0" spc="-105" b="0">
                <a:latin typeface="AU Passata Light"/>
                <a:cs typeface="AU Passata Light"/>
              </a:rPr>
              <a:t> </a:t>
            </a:r>
            <a:r>
              <a:rPr dirty="0" spc="-10" b="0">
                <a:latin typeface="AU Passata Light"/>
                <a:cs typeface="AU Passata Light"/>
              </a:rPr>
              <a:t>146/158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811586" y="4394176"/>
            <a:ext cx="6340475" cy="3835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350">
                <a:solidFill>
                  <a:srgbClr val="002446"/>
                </a:solidFill>
                <a:latin typeface="AU Passata"/>
                <a:cs typeface="AU Passata"/>
              </a:rPr>
              <a:t>Af</a:t>
            </a:r>
            <a:r>
              <a:rPr dirty="0" sz="2350" spc="-7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2350" spc="-20">
                <a:solidFill>
                  <a:srgbClr val="002446"/>
                </a:solidFill>
                <a:latin typeface="AU Passata"/>
                <a:cs typeface="AU Passata"/>
              </a:rPr>
              <a:t>Forfatternavn,</a:t>
            </a:r>
            <a:r>
              <a:rPr dirty="0" sz="2350" spc="-6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2350">
                <a:solidFill>
                  <a:srgbClr val="002446"/>
                </a:solidFill>
                <a:latin typeface="AU Passata"/>
                <a:cs typeface="AU Passata"/>
              </a:rPr>
              <a:t>AU</a:t>
            </a:r>
            <a:r>
              <a:rPr dirty="0" sz="2350" spc="-7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2350" spc="-10">
                <a:solidFill>
                  <a:srgbClr val="002446"/>
                </a:solidFill>
                <a:latin typeface="AU Passata"/>
                <a:cs typeface="AU Passata"/>
              </a:rPr>
              <a:t>Passata</a:t>
            </a:r>
            <a:r>
              <a:rPr dirty="0" sz="2350" spc="-6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2350">
                <a:solidFill>
                  <a:srgbClr val="002446"/>
                </a:solidFill>
                <a:latin typeface="AU Passata"/>
                <a:cs typeface="AU Passata"/>
              </a:rPr>
              <a:t>Regular</a:t>
            </a:r>
            <a:r>
              <a:rPr dirty="0" sz="2350" spc="-6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2350">
                <a:solidFill>
                  <a:srgbClr val="002446"/>
                </a:solidFill>
                <a:latin typeface="AU Passata"/>
                <a:cs typeface="AU Passata"/>
              </a:rPr>
              <a:t>50,</a:t>
            </a:r>
            <a:r>
              <a:rPr dirty="0" sz="2350" spc="-7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2350">
                <a:solidFill>
                  <a:srgbClr val="002446"/>
                </a:solidFill>
                <a:latin typeface="AU Passata"/>
                <a:cs typeface="AU Passata"/>
              </a:rPr>
              <a:t>én</a:t>
            </a:r>
            <a:r>
              <a:rPr dirty="0" sz="2350" spc="-6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2350" spc="-10">
                <a:solidFill>
                  <a:srgbClr val="002446"/>
                </a:solidFill>
                <a:latin typeface="AU Passata"/>
                <a:cs typeface="AU Passata"/>
              </a:rPr>
              <a:t>linie</a:t>
            </a:r>
            <a:endParaRPr sz="2350">
              <a:latin typeface="AU Passata"/>
              <a:cs typeface="AU Passata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832720" y="5188573"/>
            <a:ext cx="8045450" cy="73406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 b="1">
                <a:solidFill>
                  <a:srgbClr val="002446"/>
                </a:solidFill>
                <a:latin typeface="AU Passata"/>
                <a:cs typeface="AU Passata"/>
              </a:rPr>
              <a:t>ABSTRAKT</a:t>
            </a:r>
            <a:r>
              <a:rPr dirty="0" sz="1100" spc="-30" b="1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 b="1">
                <a:solidFill>
                  <a:srgbClr val="002446"/>
                </a:solidFill>
                <a:latin typeface="AU Passata"/>
                <a:cs typeface="AU Passata"/>
              </a:rPr>
              <a:t>OVERSKRIFT</a:t>
            </a:r>
            <a:r>
              <a:rPr dirty="0" sz="1100" spc="65" b="1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 b="1">
                <a:solidFill>
                  <a:srgbClr val="002446"/>
                </a:solidFill>
                <a:latin typeface="AU Passata"/>
                <a:cs typeface="AU Passata"/>
              </a:rPr>
              <a:t>VERSALER</a:t>
            </a:r>
            <a:r>
              <a:rPr dirty="0" sz="1100" spc="75" b="1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 b="1">
                <a:solidFill>
                  <a:srgbClr val="002446"/>
                </a:solidFill>
                <a:latin typeface="AU Passata"/>
                <a:cs typeface="AU Passata"/>
              </a:rPr>
              <a:t>BOLD</a:t>
            </a:r>
            <a:r>
              <a:rPr dirty="0" sz="1100" spc="75" b="1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 spc="-10" b="1">
                <a:solidFill>
                  <a:srgbClr val="002446"/>
                </a:solidFill>
                <a:latin typeface="AU Passata"/>
                <a:cs typeface="AU Passata"/>
              </a:rPr>
              <a:t>24/30</a:t>
            </a:r>
            <a:endParaRPr sz="1100">
              <a:latin typeface="AU Passata"/>
              <a:cs typeface="AU Passata"/>
            </a:endParaRPr>
          </a:p>
          <a:p>
            <a:pPr marL="12700" marR="5080">
              <a:lnSpc>
                <a:spcPct val="106700"/>
              </a:lnSpc>
            </a:pP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Abstrak</a:t>
            </a:r>
            <a:r>
              <a:rPr dirty="0" sz="1100" spc="4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tekst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-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PAssata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Regular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24/30.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Editae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voluptate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platum</a:t>
            </a:r>
            <a:r>
              <a:rPr dirty="0" sz="1100" spc="4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et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id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qui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ut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eum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quam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quias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dolorer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natestint,</a:t>
            </a:r>
            <a:r>
              <a:rPr dirty="0" sz="1100" spc="4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ipiscim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 spc="-10">
                <a:solidFill>
                  <a:srgbClr val="002446"/>
                </a:solidFill>
                <a:latin typeface="AU Passata"/>
                <a:cs typeface="AU Passata"/>
              </a:rPr>
              <a:t>possitio.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Uciae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magnien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ienihil</a:t>
            </a:r>
            <a:r>
              <a:rPr dirty="0" sz="1100" spc="6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eatus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enihilluptio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eaque</a:t>
            </a:r>
            <a:r>
              <a:rPr dirty="0" sz="1100" spc="6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culluptam,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solut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aut</a:t>
            </a:r>
            <a:r>
              <a:rPr dirty="0" sz="1100" spc="6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alitae.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Nam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hilis</a:t>
            </a:r>
            <a:r>
              <a:rPr dirty="0" sz="1100" spc="6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aut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fuga.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Nihil</a:t>
            </a:r>
            <a:r>
              <a:rPr dirty="0" sz="1100" spc="6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invel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il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intem.</a:t>
            </a:r>
            <a:r>
              <a:rPr dirty="0" sz="1100" spc="6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Equi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dis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 spc="-10">
                <a:solidFill>
                  <a:srgbClr val="002446"/>
                </a:solidFill>
                <a:latin typeface="AU Passata"/>
                <a:cs typeface="AU Passata"/>
              </a:rPr>
              <a:t>molore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verume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pa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se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ligenim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inctae.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Ut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plaborem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fuga.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Solestibea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et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voloriae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ma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voloris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 spc="-10">
                <a:solidFill>
                  <a:srgbClr val="002446"/>
                </a:solidFill>
                <a:latin typeface="AU Passata"/>
                <a:cs typeface="AU Passata"/>
              </a:rPr>
              <a:t>expernatu</a:t>
            </a:r>
            <a:endParaRPr sz="1100">
              <a:latin typeface="AU Passata"/>
              <a:cs typeface="AU Passata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832720" y="6852898"/>
            <a:ext cx="2445385" cy="413384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0"/>
              </a:spcBef>
            </a:pPr>
            <a:r>
              <a:rPr dirty="0" sz="1400" b="1">
                <a:solidFill>
                  <a:srgbClr val="231F20"/>
                </a:solidFill>
                <a:latin typeface="AU Passata"/>
                <a:cs typeface="AU Passata"/>
              </a:rPr>
              <a:t>Overskrift:</a:t>
            </a:r>
            <a:r>
              <a:rPr dirty="0" sz="1400" spc="-25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1400" b="1">
                <a:solidFill>
                  <a:srgbClr val="231F20"/>
                </a:solidFill>
                <a:latin typeface="AU Passata"/>
                <a:cs typeface="AU Passata"/>
              </a:rPr>
              <a:t>Passata</a:t>
            </a:r>
            <a:r>
              <a:rPr dirty="0" sz="1400" spc="-25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1400" b="1">
                <a:solidFill>
                  <a:srgbClr val="231F20"/>
                </a:solidFill>
                <a:latin typeface="AU Passata"/>
                <a:cs typeface="AU Passata"/>
              </a:rPr>
              <a:t>Bold</a:t>
            </a:r>
            <a:r>
              <a:rPr dirty="0" sz="1400" spc="-25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1400" spc="-10" b="1">
                <a:solidFill>
                  <a:srgbClr val="231F20"/>
                </a:solidFill>
                <a:latin typeface="AU Passata"/>
                <a:cs typeface="AU Passata"/>
              </a:rPr>
              <a:t>30/30</a:t>
            </a:r>
            <a:endParaRPr sz="1400">
              <a:latin typeface="AU Passata"/>
              <a:cs typeface="AU Passata"/>
            </a:endParaRPr>
          </a:p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00" b="1">
                <a:solidFill>
                  <a:srgbClr val="231F20"/>
                </a:solidFill>
                <a:latin typeface="AU Passata"/>
                <a:cs typeface="AU Passata"/>
              </a:rPr>
              <a:t>Underoverskrift:</a:t>
            </a:r>
            <a:r>
              <a:rPr dirty="0" sz="900" spc="125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900" b="1">
                <a:solidFill>
                  <a:srgbClr val="231F20"/>
                </a:solidFill>
                <a:latin typeface="AU Passata"/>
                <a:cs typeface="AU Passata"/>
              </a:rPr>
              <a:t>Passata</a:t>
            </a:r>
            <a:r>
              <a:rPr dirty="0" sz="900" spc="130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900" b="1">
                <a:solidFill>
                  <a:srgbClr val="231F20"/>
                </a:solidFill>
                <a:latin typeface="AU Passata"/>
                <a:cs typeface="AU Passata"/>
              </a:rPr>
              <a:t>Bold</a:t>
            </a:r>
            <a:r>
              <a:rPr dirty="0" sz="900" spc="130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900" spc="-10" b="1">
                <a:solidFill>
                  <a:srgbClr val="231F20"/>
                </a:solidFill>
                <a:latin typeface="AU Passata"/>
                <a:cs typeface="AU Passata"/>
              </a:rPr>
              <a:t>20/20</a:t>
            </a:r>
            <a:endParaRPr sz="900">
              <a:latin typeface="AU Passata"/>
              <a:cs typeface="AU Passata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832720" y="7410020"/>
            <a:ext cx="2872740" cy="686435"/>
          </a:xfrm>
          <a:prstGeom prst="rect">
            <a:avLst/>
          </a:prstGeom>
        </p:spPr>
        <p:txBody>
          <a:bodyPr wrap="square" lIns="0" tIns="2603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Brødtekst: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Georgia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22/28</a:t>
            </a:r>
            <a:endParaRPr sz="1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000" b="1">
                <a:solidFill>
                  <a:srgbClr val="231F20"/>
                </a:solidFill>
                <a:latin typeface="Georgia"/>
                <a:cs typeface="Georgia"/>
              </a:rPr>
              <a:t>Fremhævet</a:t>
            </a:r>
            <a:r>
              <a:rPr dirty="0" sz="1000" spc="114" b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b="1">
                <a:solidFill>
                  <a:srgbClr val="231F20"/>
                </a:solidFill>
                <a:latin typeface="Georgia"/>
                <a:cs typeface="Georgia"/>
              </a:rPr>
              <a:t>brødtekst:</a:t>
            </a:r>
            <a:r>
              <a:rPr dirty="0" sz="1000" spc="114" b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b="1">
                <a:solidFill>
                  <a:srgbClr val="231F20"/>
                </a:solidFill>
                <a:latin typeface="Georgia"/>
                <a:cs typeface="Georgia"/>
              </a:rPr>
              <a:t>Georgia</a:t>
            </a:r>
            <a:r>
              <a:rPr dirty="0" sz="1000" spc="114" b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b="1">
                <a:solidFill>
                  <a:srgbClr val="231F20"/>
                </a:solidFill>
                <a:latin typeface="Georgia"/>
                <a:cs typeface="Georgia"/>
              </a:rPr>
              <a:t>Bold</a:t>
            </a:r>
            <a:r>
              <a:rPr dirty="0" sz="1000" spc="114" b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 b="1">
                <a:solidFill>
                  <a:srgbClr val="231F20"/>
                </a:solidFill>
                <a:latin typeface="Georgia"/>
                <a:cs typeface="Georgia"/>
              </a:rPr>
              <a:t>22/28</a:t>
            </a:r>
            <a:endParaRPr sz="1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000" i="1">
                <a:solidFill>
                  <a:srgbClr val="231F20"/>
                </a:solidFill>
                <a:latin typeface="Georgia"/>
                <a:cs typeface="Georgia"/>
              </a:rPr>
              <a:t>Brødtekst</a:t>
            </a:r>
            <a:r>
              <a:rPr dirty="0" sz="1000" spc="100" i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i="1">
                <a:solidFill>
                  <a:srgbClr val="231F20"/>
                </a:solidFill>
                <a:latin typeface="Georgia"/>
                <a:cs typeface="Georgia"/>
              </a:rPr>
              <a:t>kursiv:</a:t>
            </a:r>
            <a:r>
              <a:rPr dirty="0" sz="1000" spc="105" i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i="1">
                <a:solidFill>
                  <a:srgbClr val="231F20"/>
                </a:solidFill>
                <a:latin typeface="Georgia"/>
                <a:cs typeface="Georgia"/>
              </a:rPr>
              <a:t>Georgia</a:t>
            </a:r>
            <a:r>
              <a:rPr dirty="0" sz="1000" spc="100" i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i="1">
                <a:solidFill>
                  <a:srgbClr val="231F20"/>
                </a:solidFill>
                <a:latin typeface="Georgia"/>
                <a:cs typeface="Georgia"/>
              </a:rPr>
              <a:t>kursiv</a:t>
            </a:r>
            <a:r>
              <a:rPr dirty="0" sz="1000" spc="105" i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 i="1">
                <a:solidFill>
                  <a:srgbClr val="231F20"/>
                </a:solidFill>
                <a:latin typeface="Georgia"/>
                <a:cs typeface="Georgia"/>
              </a:rPr>
              <a:t>22pt</a:t>
            </a:r>
            <a:endParaRPr sz="1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Figur/billedetekst:</a:t>
            </a:r>
            <a:r>
              <a:rPr dirty="0" sz="750" spc="-15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Passata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Regular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 16/20</a:t>
            </a:r>
            <a:endParaRPr sz="750">
              <a:latin typeface="AU Passata"/>
              <a:cs typeface="AU Passata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832720" y="8245109"/>
            <a:ext cx="2905125" cy="86106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5080">
              <a:lnSpc>
                <a:spcPct val="109600"/>
              </a:lnSpc>
              <a:spcBef>
                <a:spcPts val="90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Ratem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quasi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blam,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natio.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rem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velessin</a:t>
            </a:r>
            <a:r>
              <a:rPr dirty="0" sz="1000" spc="1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rem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in-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tiorem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non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comnissit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sit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occatis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pa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corpori-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bus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dolutempero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quos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quodist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orempor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ehent.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Ficiiss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usciam,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cones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sitatatur,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exceprae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ratusa</a:t>
            </a:r>
            <a:r>
              <a:rPr dirty="0" sz="1000" spc="1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et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maximpostis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dellicto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doluptatur?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832720" y="9247216"/>
            <a:ext cx="2905125" cy="52705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5080">
              <a:lnSpc>
                <a:spcPct val="109600"/>
              </a:lnSpc>
              <a:spcBef>
                <a:spcPts val="90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Ibus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veriame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ndissun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totatqu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isquam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con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nia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cone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vendaeprore</a:t>
            </a:r>
            <a:r>
              <a:rPr dirty="0" sz="1000" spc="2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plaborem</a:t>
            </a:r>
            <a:r>
              <a:rPr dirty="0" sz="1000" spc="25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arum</a:t>
            </a:r>
            <a:r>
              <a:rPr dirty="0" sz="1000" spc="25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ipsum</a:t>
            </a:r>
            <a:r>
              <a:rPr dirty="0" sz="1000" spc="25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dolor</a:t>
            </a:r>
            <a:r>
              <a:rPr dirty="0" sz="1000" spc="25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mi,</a:t>
            </a:r>
            <a:r>
              <a:rPr dirty="0" sz="1000" spc="25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te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veris</a:t>
            </a:r>
            <a:r>
              <a:rPr dirty="0" sz="1000" spc="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modici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reperum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apitat.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832720" y="13756693"/>
            <a:ext cx="2906395" cy="86106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5080">
              <a:lnSpc>
                <a:spcPct val="109600"/>
              </a:lnSpc>
              <a:spcBef>
                <a:spcPts val="90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Tem</a:t>
            </a:r>
            <a:r>
              <a:rPr dirty="0" sz="1000" spc="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di</a:t>
            </a:r>
            <a:r>
              <a:rPr dirty="0" sz="1000" spc="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con</a:t>
            </a:r>
            <a:r>
              <a:rPr dirty="0" sz="1000" spc="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rem</a:t>
            </a:r>
            <a:r>
              <a:rPr dirty="0" sz="1000" spc="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vene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vit</a:t>
            </a:r>
            <a:r>
              <a:rPr dirty="0" sz="1000" spc="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ea</a:t>
            </a:r>
            <a:r>
              <a:rPr dirty="0" sz="1000" spc="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seque</a:t>
            </a:r>
            <a:r>
              <a:rPr dirty="0" sz="1000" spc="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voluptium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ratus.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Sitatate</a:t>
            </a:r>
            <a:r>
              <a:rPr dirty="0" sz="1000" spc="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mod</a:t>
            </a:r>
            <a:r>
              <a:rPr dirty="0" sz="1000" spc="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magniat</a:t>
            </a:r>
            <a:r>
              <a:rPr dirty="0" sz="1000" spc="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emporpo</a:t>
            </a:r>
            <a:r>
              <a:rPr dirty="0" sz="1000" spc="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rempos</a:t>
            </a:r>
            <a:r>
              <a:rPr dirty="0" sz="1000" spc="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alicid</a:t>
            </a:r>
            <a:r>
              <a:rPr dirty="0" sz="1000" spc="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mag-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nitas</a:t>
            </a:r>
            <a:r>
              <a:rPr dirty="0" sz="1000" spc="1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aliqui</a:t>
            </a:r>
            <a:r>
              <a:rPr dirty="0" sz="1000" spc="1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delitaererum</a:t>
            </a:r>
            <a:r>
              <a:rPr dirty="0" sz="1000" spc="1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fuga.</a:t>
            </a:r>
            <a:r>
              <a:rPr dirty="0" sz="1000" spc="1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Nam</a:t>
            </a:r>
            <a:r>
              <a:rPr dirty="0" sz="1000" spc="1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faccuptaspel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idem</a:t>
            </a:r>
            <a:r>
              <a:rPr dirty="0" sz="1000" spc="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at</a:t>
            </a:r>
            <a:r>
              <a:rPr dirty="0" sz="1000" spc="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faccaer</a:t>
            </a:r>
            <a:r>
              <a:rPr dirty="0" sz="1000" spc="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itasperi</a:t>
            </a:r>
            <a:r>
              <a:rPr dirty="0" sz="1000" spc="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occus</a:t>
            </a:r>
            <a:r>
              <a:rPr dirty="0" sz="1000" spc="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venist</a:t>
            </a:r>
            <a:r>
              <a:rPr dirty="0" sz="1000" spc="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alit</a:t>
            </a:r>
            <a:r>
              <a:rPr dirty="0" sz="1000" spc="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hilleni-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modis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ersperumet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ius.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832720" y="15054660"/>
            <a:ext cx="2445385" cy="56261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400" b="1">
                <a:solidFill>
                  <a:srgbClr val="231F20"/>
                </a:solidFill>
                <a:latin typeface="AU Passata"/>
                <a:cs typeface="AU Passata"/>
              </a:rPr>
              <a:t>Overskrift:</a:t>
            </a:r>
            <a:r>
              <a:rPr dirty="0" sz="1400" spc="-25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1400" b="1">
                <a:solidFill>
                  <a:srgbClr val="231F20"/>
                </a:solidFill>
                <a:latin typeface="AU Passata"/>
                <a:cs typeface="AU Passata"/>
              </a:rPr>
              <a:t>Passata</a:t>
            </a:r>
            <a:r>
              <a:rPr dirty="0" sz="1400" spc="-25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1400" b="1">
                <a:solidFill>
                  <a:srgbClr val="231F20"/>
                </a:solidFill>
                <a:latin typeface="AU Passata"/>
                <a:cs typeface="AU Passata"/>
              </a:rPr>
              <a:t>Bold</a:t>
            </a:r>
            <a:r>
              <a:rPr dirty="0" sz="1400" spc="-25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1400" spc="-10" b="1">
                <a:solidFill>
                  <a:srgbClr val="231F20"/>
                </a:solidFill>
                <a:latin typeface="AU Passata"/>
                <a:cs typeface="AU Passata"/>
              </a:rPr>
              <a:t>30/30</a:t>
            </a:r>
            <a:endParaRPr sz="1400">
              <a:latin typeface="AU Passata"/>
              <a:cs typeface="AU Passata"/>
            </a:endParaRPr>
          </a:p>
          <a:p>
            <a:pPr>
              <a:lnSpc>
                <a:spcPct val="100000"/>
              </a:lnSpc>
            </a:pPr>
            <a:endParaRPr sz="1200">
              <a:latin typeface="AU Passata"/>
              <a:cs typeface="AU Passata"/>
            </a:endParaRPr>
          </a:p>
          <a:p>
            <a:pPr marL="12700">
              <a:lnSpc>
                <a:spcPct val="100000"/>
              </a:lnSpc>
            </a:pPr>
            <a:r>
              <a:rPr dirty="0" sz="900" b="1">
                <a:solidFill>
                  <a:srgbClr val="231F20"/>
                </a:solidFill>
                <a:latin typeface="AU Passata"/>
                <a:cs typeface="AU Passata"/>
              </a:rPr>
              <a:t>Underoverskrift:</a:t>
            </a:r>
            <a:r>
              <a:rPr dirty="0" sz="900" spc="125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900" b="1">
                <a:solidFill>
                  <a:srgbClr val="231F20"/>
                </a:solidFill>
                <a:latin typeface="AU Passata"/>
                <a:cs typeface="AU Passata"/>
              </a:rPr>
              <a:t>Passata</a:t>
            </a:r>
            <a:r>
              <a:rPr dirty="0" sz="900" spc="130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900" b="1">
                <a:solidFill>
                  <a:srgbClr val="231F20"/>
                </a:solidFill>
                <a:latin typeface="AU Passata"/>
                <a:cs typeface="AU Passata"/>
              </a:rPr>
              <a:t>Bold</a:t>
            </a:r>
            <a:r>
              <a:rPr dirty="0" sz="900" spc="130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900" spc="-10" b="1">
                <a:solidFill>
                  <a:srgbClr val="231F20"/>
                </a:solidFill>
                <a:latin typeface="AU Passata"/>
                <a:cs typeface="AU Passata"/>
              </a:rPr>
              <a:t>20/30</a:t>
            </a:r>
            <a:endParaRPr sz="900">
              <a:latin typeface="AU Passata"/>
              <a:cs typeface="AU Passata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832720" y="15760906"/>
            <a:ext cx="2872740" cy="686435"/>
          </a:xfrm>
          <a:prstGeom prst="rect">
            <a:avLst/>
          </a:prstGeom>
        </p:spPr>
        <p:txBody>
          <a:bodyPr wrap="square" lIns="0" tIns="2603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Brødtekst: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Georgia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22/28</a:t>
            </a:r>
            <a:endParaRPr sz="1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000" b="1">
                <a:solidFill>
                  <a:srgbClr val="231F20"/>
                </a:solidFill>
                <a:latin typeface="Georgia"/>
                <a:cs typeface="Georgia"/>
              </a:rPr>
              <a:t>Fremhævet</a:t>
            </a:r>
            <a:r>
              <a:rPr dirty="0" sz="1000" spc="114" b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b="1">
                <a:solidFill>
                  <a:srgbClr val="231F20"/>
                </a:solidFill>
                <a:latin typeface="Georgia"/>
                <a:cs typeface="Georgia"/>
              </a:rPr>
              <a:t>brødtekst:</a:t>
            </a:r>
            <a:r>
              <a:rPr dirty="0" sz="1000" spc="114" b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b="1">
                <a:solidFill>
                  <a:srgbClr val="231F20"/>
                </a:solidFill>
                <a:latin typeface="Georgia"/>
                <a:cs typeface="Georgia"/>
              </a:rPr>
              <a:t>Georgia</a:t>
            </a:r>
            <a:r>
              <a:rPr dirty="0" sz="1000" spc="114" b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b="1">
                <a:solidFill>
                  <a:srgbClr val="231F20"/>
                </a:solidFill>
                <a:latin typeface="Georgia"/>
                <a:cs typeface="Georgia"/>
              </a:rPr>
              <a:t>Bold</a:t>
            </a:r>
            <a:r>
              <a:rPr dirty="0" sz="1000" spc="114" b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 b="1">
                <a:solidFill>
                  <a:srgbClr val="231F20"/>
                </a:solidFill>
                <a:latin typeface="Georgia"/>
                <a:cs typeface="Georgia"/>
              </a:rPr>
              <a:t>22/28</a:t>
            </a:r>
            <a:endParaRPr sz="1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000" i="1">
                <a:solidFill>
                  <a:srgbClr val="231F20"/>
                </a:solidFill>
                <a:latin typeface="Georgia"/>
                <a:cs typeface="Georgia"/>
              </a:rPr>
              <a:t>Brødtekst</a:t>
            </a:r>
            <a:r>
              <a:rPr dirty="0" sz="1000" spc="100" i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i="1">
                <a:solidFill>
                  <a:srgbClr val="231F20"/>
                </a:solidFill>
                <a:latin typeface="Georgia"/>
                <a:cs typeface="Georgia"/>
              </a:rPr>
              <a:t>kursiv:</a:t>
            </a:r>
            <a:r>
              <a:rPr dirty="0" sz="1000" spc="105" i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i="1">
                <a:solidFill>
                  <a:srgbClr val="231F20"/>
                </a:solidFill>
                <a:latin typeface="Georgia"/>
                <a:cs typeface="Georgia"/>
              </a:rPr>
              <a:t>Georgia</a:t>
            </a:r>
            <a:r>
              <a:rPr dirty="0" sz="1000" spc="100" i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i="1">
                <a:solidFill>
                  <a:srgbClr val="231F20"/>
                </a:solidFill>
                <a:latin typeface="Georgia"/>
                <a:cs typeface="Georgia"/>
              </a:rPr>
              <a:t>kursiv</a:t>
            </a:r>
            <a:r>
              <a:rPr dirty="0" sz="1000" spc="105" i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 i="1">
                <a:solidFill>
                  <a:srgbClr val="231F20"/>
                </a:solidFill>
                <a:latin typeface="Georgia"/>
                <a:cs typeface="Georgia"/>
              </a:rPr>
              <a:t>22pt</a:t>
            </a:r>
            <a:endParaRPr sz="1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Figur/billedetekst:</a:t>
            </a:r>
            <a:r>
              <a:rPr dirty="0" sz="750" spc="-15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Passata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Regular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 16/20</a:t>
            </a:r>
            <a:endParaRPr sz="750">
              <a:latin typeface="AU Passata"/>
              <a:cs typeface="AU Passata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832720" y="16595994"/>
            <a:ext cx="2905125" cy="86106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5080">
              <a:lnSpc>
                <a:spcPct val="109600"/>
              </a:lnSpc>
              <a:spcBef>
                <a:spcPts val="90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Ratem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quasi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blam,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natio.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rem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velessin</a:t>
            </a:r>
            <a:r>
              <a:rPr dirty="0" sz="1000" spc="1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rem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in-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tiorem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non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comnissit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sit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occatis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pa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corpori-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bus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dolutempero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quos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quodist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orempor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ehent.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Ficiiss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usciam,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cones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sitatatur,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exceprae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ratusa</a:t>
            </a:r>
            <a:r>
              <a:rPr dirty="0" sz="1000" spc="1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et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maximpostis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dellicto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doluptatur?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832720" y="17598101"/>
            <a:ext cx="2907030" cy="152908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5080">
              <a:lnSpc>
                <a:spcPct val="109600"/>
              </a:lnSpc>
              <a:spcBef>
                <a:spcPts val="90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Ibus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veriame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ndissun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totatqu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isquam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con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nia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cone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vendaeprore</a:t>
            </a:r>
            <a:r>
              <a:rPr dirty="0" sz="1000" spc="2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plaborem</a:t>
            </a:r>
            <a:r>
              <a:rPr dirty="0" sz="1000" spc="25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arum</a:t>
            </a:r>
            <a:r>
              <a:rPr dirty="0" sz="1000" spc="25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ipsum</a:t>
            </a:r>
            <a:r>
              <a:rPr dirty="0" sz="1000" spc="25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dolor</a:t>
            </a:r>
            <a:r>
              <a:rPr dirty="0" sz="1000" spc="25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mi,</a:t>
            </a:r>
            <a:r>
              <a:rPr dirty="0" sz="1000" spc="25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te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veris</a:t>
            </a:r>
            <a:r>
              <a:rPr dirty="0" sz="1000" spc="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modici</a:t>
            </a:r>
            <a:r>
              <a:rPr dirty="0" sz="1000" spc="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reperum</a:t>
            </a:r>
            <a:r>
              <a:rPr dirty="0" sz="1000" spc="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apitat.Em</a:t>
            </a:r>
            <a:r>
              <a:rPr dirty="0" sz="1000" spc="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hiliquam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atium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suntior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eiciundi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temoluptam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ipsandae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od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minver-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it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eos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eosam</a:t>
            </a:r>
            <a:r>
              <a:rPr dirty="0" sz="1000" spc="1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fugias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vel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explicid</a:t>
            </a:r>
            <a:r>
              <a:rPr dirty="0" sz="1000" spc="1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evel</a:t>
            </a:r>
            <a:r>
              <a:rPr dirty="0" sz="1000" spc="1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inctiandi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aut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remporio</a:t>
            </a:r>
            <a:r>
              <a:rPr dirty="0" sz="1000" spc="2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estiam</a:t>
            </a:r>
            <a:r>
              <a:rPr dirty="0" sz="1000" spc="2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fugia</a:t>
            </a:r>
            <a:r>
              <a:rPr dirty="0" sz="1000" spc="229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corporumquam</a:t>
            </a:r>
            <a:r>
              <a:rPr dirty="0" sz="1000" spc="2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rerio</a:t>
            </a:r>
            <a:r>
              <a:rPr dirty="0" sz="1000" spc="2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mo-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lut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ea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volupidem.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Itatquodit,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cuptaspit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ventece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pudandam</a:t>
            </a:r>
            <a:r>
              <a:rPr dirty="0" sz="1000" spc="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inum</a:t>
            </a:r>
            <a:r>
              <a:rPr dirty="0" sz="1000" spc="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illuptation</a:t>
            </a:r>
            <a:r>
              <a:rPr dirty="0" sz="1000" spc="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endisti</a:t>
            </a:r>
            <a:r>
              <a:rPr dirty="0" sz="1000" spc="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orerit</a:t>
            </a:r>
            <a:r>
              <a:rPr dirty="0" sz="1000" spc="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quiae</a:t>
            </a:r>
            <a:r>
              <a:rPr dirty="0" sz="1000" spc="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nis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ant</a:t>
            </a:r>
            <a:r>
              <a:rPr dirty="0" sz="1000" spc="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fuga.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Lit</a:t>
            </a:r>
            <a:r>
              <a:rPr dirty="0" sz="1000" spc="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adita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inverum</a:t>
            </a:r>
            <a:r>
              <a:rPr dirty="0" sz="1000" spc="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latibusdam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4049550" y="6908968"/>
            <a:ext cx="2906395" cy="69405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5080">
              <a:lnSpc>
                <a:spcPct val="109600"/>
              </a:lnSpc>
              <a:spcBef>
                <a:spcPts val="90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earit</a:t>
            </a:r>
            <a:r>
              <a:rPr dirty="0" sz="1000" spc="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optaspe</a:t>
            </a:r>
            <a:r>
              <a:rPr dirty="0" sz="1000" spc="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ratio.</a:t>
            </a:r>
            <a:r>
              <a:rPr dirty="0" sz="1000" spc="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Nemquo</a:t>
            </a:r>
            <a:r>
              <a:rPr dirty="0" sz="1000" spc="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coritae</a:t>
            </a:r>
            <a:r>
              <a:rPr dirty="0" sz="1000" spc="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venis</a:t>
            </a:r>
            <a:r>
              <a:rPr dirty="0" sz="1000" spc="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reper-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atet,</a:t>
            </a:r>
            <a:r>
              <a:rPr dirty="0" sz="1000" spc="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te</a:t>
            </a:r>
            <a:r>
              <a:rPr dirty="0" sz="1000" spc="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lam</a:t>
            </a:r>
            <a:r>
              <a:rPr dirty="0" sz="1000" spc="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simpore</a:t>
            </a:r>
            <a:r>
              <a:rPr dirty="0" sz="1000" spc="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simolup</a:t>
            </a:r>
            <a:r>
              <a:rPr dirty="0" sz="1000" spc="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tatium</a:t>
            </a:r>
            <a:r>
              <a:rPr dirty="0" sz="1000" spc="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repudi</a:t>
            </a:r>
            <a:r>
              <a:rPr dirty="0" sz="1000" spc="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aut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pa</a:t>
            </a:r>
            <a:r>
              <a:rPr dirty="0" sz="1000" spc="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dolut</a:t>
            </a:r>
            <a:r>
              <a:rPr dirty="0" sz="1000" spc="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quiassi</a:t>
            </a:r>
            <a:r>
              <a:rPr dirty="0" sz="1000" spc="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inulpa</a:t>
            </a:r>
            <a:r>
              <a:rPr dirty="0" sz="1000" spc="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volorrum</a:t>
            </a:r>
            <a:r>
              <a:rPr dirty="0" sz="1000" spc="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quatureriam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ullic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tem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latur?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4049550" y="7744056"/>
            <a:ext cx="2905125" cy="86106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5080">
              <a:lnSpc>
                <a:spcPct val="109600"/>
              </a:lnSpc>
              <a:spcBef>
                <a:spcPts val="90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Imustem</a:t>
            </a:r>
            <a:r>
              <a:rPr dirty="0" sz="1000" spc="2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porias</a:t>
            </a:r>
            <a:r>
              <a:rPr dirty="0" sz="1000" spc="25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secto</a:t>
            </a:r>
            <a:r>
              <a:rPr dirty="0" sz="1000" spc="25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officiis</a:t>
            </a:r>
            <a:r>
              <a:rPr dirty="0" sz="1000" spc="25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moluptias</a:t>
            </a:r>
            <a:r>
              <a:rPr dirty="0" sz="1000" spc="25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adictem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1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delloressin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comnis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con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sit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vid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destrum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volorem</a:t>
            </a:r>
            <a:r>
              <a:rPr dirty="0" sz="1000" spc="2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percim</a:t>
            </a:r>
            <a:r>
              <a:rPr dirty="0" sz="1000" spc="2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aliam</a:t>
            </a:r>
            <a:r>
              <a:rPr dirty="0" sz="1000" spc="2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iducim</a:t>
            </a:r>
            <a:r>
              <a:rPr dirty="0" sz="1000" spc="2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aliquis</a:t>
            </a:r>
            <a:r>
              <a:rPr dirty="0" sz="1000" spc="2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derumque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quiametur,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que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doluptat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quiscium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dolorenim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idi-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tibus</a:t>
            </a:r>
            <a:r>
              <a:rPr dirty="0" sz="1000" spc="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voluptatur?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4049550" y="8746163"/>
            <a:ext cx="2906395" cy="3032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5080">
              <a:lnSpc>
                <a:spcPct val="109600"/>
              </a:lnSpc>
              <a:spcBef>
                <a:spcPts val="90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Acea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nonsecu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llesti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dem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inverum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hic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te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ne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vent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eaqui</a:t>
            </a:r>
            <a:r>
              <a:rPr dirty="0" sz="1000" spc="1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quam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consequat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vel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iduntus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eos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ne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nihitis</a:t>
            </a:r>
            <a:r>
              <a:rPr dirty="0" sz="1000" spc="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est</a:t>
            </a:r>
            <a:r>
              <a:rPr dirty="0" sz="1000" spc="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volore</a:t>
            </a:r>
            <a:r>
              <a:rPr dirty="0" sz="1000" spc="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di</a:t>
            </a:r>
            <a:r>
              <a:rPr dirty="0" sz="1000" spc="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ipid</a:t>
            </a:r>
            <a:r>
              <a:rPr dirty="0" sz="1000" spc="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quaectorem</a:t>
            </a:r>
            <a:r>
              <a:rPr dirty="0" sz="1000" spc="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comnis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nobit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explit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anda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sitint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eiur,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ius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doloriorum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di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acient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in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eum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illorepe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voluptatur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accus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doles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en-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dita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parchitamus,</a:t>
            </a:r>
            <a:r>
              <a:rPr dirty="0" sz="1000" spc="1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nonseque</a:t>
            </a:r>
            <a:r>
              <a:rPr dirty="0" sz="1000" spc="1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quatur</a:t>
            </a:r>
            <a:r>
              <a:rPr dirty="0" sz="1000" spc="1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sum</a:t>
            </a:r>
            <a:r>
              <a:rPr dirty="0" sz="1000" spc="1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quis</a:t>
            </a:r>
            <a:r>
              <a:rPr dirty="0" sz="1000" spc="1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do-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luptatur,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sum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vera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dolest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vernatias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ea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volupta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temolor</a:t>
            </a:r>
            <a:r>
              <a:rPr dirty="0" sz="1000" spc="1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epudit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que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nossint,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nulpa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doluptiat</a:t>
            </a:r>
            <a:r>
              <a:rPr dirty="0" sz="1000" spc="1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quisi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untem</a:t>
            </a:r>
            <a:r>
              <a:rPr dirty="0" sz="1000" spc="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fugit</a:t>
            </a:r>
            <a:r>
              <a:rPr dirty="0" sz="1000" spc="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delesequatus</a:t>
            </a:r>
            <a:r>
              <a:rPr dirty="0" sz="1000" spc="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alita</a:t>
            </a:r>
            <a:r>
              <a:rPr dirty="0" sz="1000" spc="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dirty="0" sz="1000" spc="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consedisse</a:t>
            </a:r>
            <a:r>
              <a:rPr dirty="0" sz="1000" spc="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se-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dest,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ullabo.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Ita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cum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hillacea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comnisti-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at</a:t>
            </a:r>
            <a:r>
              <a:rPr dirty="0" sz="1000" spc="1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faceaturero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exerum,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quis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maximodi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omnisit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atesecae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rendem</a:t>
            </a:r>
            <a:r>
              <a:rPr dirty="0" sz="1000" spc="2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eaquaturerro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quam,</a:t>
            </a:r>
            <a:r>
              <a:rPr dirty="0" sz="1000" spc="2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nos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sequas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eicipsante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ium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sit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endita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pliquuntiam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dit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reprehe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nducima</a:t>
            </a:r>
            <a:r>
              <a:rPr dirty="0" sz="1000" spc="2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ionsequam</a:t>
            </a:r>
            <a:r>
              <a:rPr dirty="0" sz="1000" spc="2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consed</a:t>
            </a:r>
            <a:r>
              <a:rPr dirty="0" sz="1000" spc="2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mi,</a:t>
            </a:r>
            <a:r>
              <a:rPr dirty="0" sz="1000" spc="2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to</a:t>
            </a:r>
            <a:r>
              <a:rPr dirty="0" sz="1000" spc="2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beaturibus</a:t>
            </a:r>
            <a:r>
              <a:rPr dirty="0" sz="1000" spc="2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et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offic</a:t>
            </a:r>
            <a:r>
              <a:rPr dirty="0" sz="1000" spc="1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tem</a:t>
            </a:r>
            <a:r>
              <a:rPr dirty="0" sz="1000" spc="1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ullupta</a:t>
            </a:r>
            <a:r>
              <a:rPr dirty="0" sz="1000" spc="1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eria</a:t>
            </a:r>
            <a:r>
              <a:rPr dirty="0" sz="1000" spc="1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cor</a:t>
            </a:r>
            <a:r>
              <a:rPr dirty="0" sz="1000" spc="1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most</a:t>
            </a:r>
            <a:r>
              <a:rPr dirty="0" sz="1000" spc="1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lit</a:t>
            </a:r>
            <a:r>
              <a:rPr dirty="0" sz="1000" spc="1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esentio</a:t>
            </a:r>
            <a:r>
              <a:rPr dirty="0" sz="1000" spc="1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reserit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escid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eum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est,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niminih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icilica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boresenda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volor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alis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dolorec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eatatiosam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harum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idis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evel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estem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esci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coremquae</a:t>
            </a:r>
            <a:r>
              <a:rPr dirty="0" sz="1000" spc="1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moluptassum</a:t>
            </a:r>
            <a:r>
              <a:rPr dirty="0" sz="1000" spc="1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volentur?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4049550" y="12215359"/>
            <a:ext cx="2445385" cy="56261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400" b="1">
                <a:solidFill>
                  <a:srgbClr val="231F20"/>
                </a:solidFill>
                <a:latin typeface="AU Passata"/>
                <a:cs typeface="AU Passata"/>
              </a:rPr>
              <a:t>Overskrift:</a:t>
            </a:r>
            <a:r>
              <a:rPr dirty="0" sz="1400" spc="-25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1400" b="1">
                <a:solidFill>
                  <a:srgbClr val="231F20"/>
                </a:solidFill>
                <a:latin typeface="AU Passata"/>
                <a:cs typeface="AU Passata"/>
              </a:rPr>
              <a:t>Passata</a:t>
            </a:r>
            <a:r>
              <a:rPr dirty="0" sz="1400" spc="-25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1400" b="1">
                <a:solidFill>
                  <a:srgbClr val="231F20"/>
                </a:solidFill>
                <a:latin typeface="AU Passata"/>
                <a:cs typeface="AU Passata"/>
              </a:rPr>
              <a:t>Bold</a:t>
            </a:r>
            <a:r>
              <a:rPr dirty="0" sz="1400" spc="-25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1400" spc="-10" b="1">
                <a:solidFill>
                  <a:srgbClr val="231F20"/>
                </a:solidFill>
                <a:latin typeface="AU Passata"/>
                <a:cs typeface="AU Passata"/>
              </a:rPr>
              <a:t>30/30</a:t>
            </a:r>
            <a:endParaRPr sz="1400">
              <a:latin typeface="AU Passata"/>
              <a:cs typeface="AU Passata"/>
            </a:endParaRPr>
          </a:p>
          <a:p>
            <a:pPr>
              <a:lnSpc>
                <a:spcPct val="100000"/>
              </a:lnSpc>
            </a:pPr>
            <a:endParaRPr sz="1200">
              <a:latin typeface="AU Passata"/>
              <a:cs typeface="AU Passata"/>
            </a:endParaRPr>
          </a:p>
          <a:p>
            <a:pPr marL="12700">
              <a:lnSpc>
                <a:spcPct val="100000"/>
              </a:lnSpc>
            </a:pPr>
            <a:r>
              <a:rPr dirty="0" sz="900" b="1">
                <a:solidFill>
                  <a:srgbClr val="231F20"/>
                </a:solidFill>
                <a:latin typeface="AU Passata"/>
                <a:cs typeface="AU Passata"/>
              </a:rPr>
              <a:t>Underoverskrift:</a:t>
            </a:r>
            <a:r>
              <a:rPr dirty="0" sz="900" spc="125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900" b="1">
                <a:solidFill>
                  <a:srgbClr val="231F20"/>
                </a:solidFill>
                <a:latin typeface="AU Passata"/>
                <a:cs typeface="AU Passata"/>
              </a:rPr>
              <a:t>Passata</a:t>
            </a:r>
            <a:r>
              <a:rPr dirty="0" sz="900" spc="130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900" b="1">
                <a:solidFill>
                  <a:srgbClr val="231F20"/>
                </a:solidFill>
                <a:latin typeface="AU Passata"/>
                <a:cs typeface="AU Passata"/>
              </a:rPr>
              <a:t>Bold</a:t>
            </a:r>
            <a:r>
              <a:rPr dirty="0" sz="900" spc="130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900" spc="-10" b="1">
                <a:solidFill>
                  <a:srgbClr val="231F20"/>
                </a:solidFill>
                <a:latin typeface="AU Passata"/>
                <a:cs typeface="AU Passata"/>
              </a:rPr>
              <a:t>20/30</a:t>
            </a:r>
            <a:endParaRPr sz="900">
              <a:latin typeface="AU Passata"/>
              <a:cs typeface="AU Passata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4049550" y="12921605"/>
            <a:ext cx="2872740" cy="686435"/>
          </a:xfrm>
          <a:prstGeom prst="rect">
            <a:avLst/>
          </a:prstGeom>
        </p:spPr>
        <p:txBody>
          <a:bodyPr wrap="square" lIns="0" tIns="2603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Brødtekst: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Georgia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22/28</a:t>
            </a:r>
            <a:endParaRPr sz="1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000" b="1">
                <a:solidFill>
                  <a:srgbClr val="231F20"/>
                </a:solidFill>
                <a:latin typeface="Georgia"/>
                <a:cs typeface="Georgia"/>
              </a:rPr>
              <a:t>Fremhævet</a:t>
            </a:r>
            <a:r>
              <a:rPr dirty="0" sz="1000" spc="114" b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b="1">
                <a:solidFill>
                  <a:srgbClr val="231F20"/>
                </a:solidFill>
                <a:latin typeface="Georgia"/>
                <a:cs typeface="Georgia"/>
              </a:rPr>
              <a:t>brødtekst:</a:t>
            </a:r>
            <a:r>
              <a:rPr dirty="0" sz="1000" spc="114" b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b="1">
                <a:solidFill>
                  <a:srgbClr val="231F20"/>
                </a:solidFill>
                <a:latin typeface="Georgia"/>
                <a:cs typeface="Georgia"/>
              </a:rPr>
              <a:t>Georgia</a:t>
            </a:r>
            <a:r>
              <a:rPr dirty="0" sz="1000" spc="114" b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b="1">
                <a:solidFill>
                  <a:srgbClr val="231F20"/>
                </a:solidFill>
                <a:latin typeface="Georgia"/>
                <a:cs typeface="Georgia"/>
              </a:rPr>
              <a:t>Bold</a:t>
            </a:r>
            <a:r>
              <a:rPr dirty="0" sz="1000" spc="114" b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 b="1">
                <a:solidFill>
                  <a:srgbClr val="231F20"/>
                </a:solidFill>
                <a:latin typeface="Georgia"/>
                <a:cs typeface="Georgia"/>
              </a:rPr>
              <a:t>22/28</a:t>
            </a:r>
            <a:endParaRPr sz="1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000" i="1">
                <a:solidFill>
                  <a:srgbClr val="231F20"/>
                </a:solidFill>
                <a:latin typeface="Georgia"/>
                <a:cs typeface="Georgia"/>
              </a:rPr>
              <a:t>Brødtekst</a:t>
            </a:r>
            <a:r>
              <a:rPr dirty="0" sz="1000" spc="100" i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i="1">
                <a:solidFill>
                  <a:srgbClr val="231F20"/>
                </a:solidFill>
                <a:latin typeface="Georgia"/>
                <a:cs typeface="Georgia"/>
              </a:rPr>
              <a:t>kursiv:</a:t>
            </a:r>
            <a:r>
              <a:rPr dirty="0" sz="1000" spc="105" i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i="1">
                <a:solidFill>
                  <a:srgbClr val="231F20"/>
                </a:solidFill>
                <a:latin typeface="Georgia"/>
                <a:cs typeface="Georgia"/>
              </a:rPr>
              <a:t>Georgia</a:t>
            </a:r>
            <a:r>
              <a:rPr dirty="0" sz="1000" spc="100" i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i="1">
                <a:solidFill>
                  <a:srgbClr val="231F20"/>
                </a:solidFill>
                <a:latin typeface="Georgia"/>
                <a:cs typeface="Georgia"/>
              </a:rPr>
              <a:t>kursiv</a:t>
            </a:r>
            <a:r>
              <a:rPr dirty="0" sz="1000" spc="105" i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 i="1">
                <a:solidFill>
                  <a:srgbClr val="231F20"/>
                </a:solidFill>
                <a:latin typeface="Georgia"/>
                <a:cs typeface="Georgia"/>
              </a:rPr>
              <a:t>22pt</a:t>
            </a:r>
            <a:endParaRPr sz="1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Figur/billedetekst:</a:t>
            </a:r>
            <a:r>
              <a:rPr dirty="0" sz="750" spc="-15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Passata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Regular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 16/20</a:t>
            </a:r>
            <a:endParaRPr sz="750">
              <a:latin typeface="AU Passata"/>
              <a:cs typeface="AU Passata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4049550" y="13923711"/>
            <a:ext cx="2907665" cy="50361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5080">
              <a:lnSpc>
                <a:spcPct val="109600"/>
              </a:lnSpc>
              <a:spcBef>
                <a:spcPts val="90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Bus,</a:t>
            </a:r>
            <a:r>
              <a:rPr dirty="0" sz="1000" spc="1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odi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ommodit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iuscient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eos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eium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fugia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simag-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natur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alis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rem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ilit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omnisse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volupta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simagnist,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as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maioreici</a:t>
            </a:r>
            <a:r>
              <a:rPr dirty="0" sz="1000" spc="3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venduntota</a:t>
            </a:r>
            <a:r>
              <a:rPr dirty="0" sz="1000" spc="3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conseque</a:t>
            </a:r>
            <a:r>
              <a:rPr dirty="0" sz="1000" spc="3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volupta</a:t>
            </a:r>
            <a:r>
              <a:rPr dirty="0" sz="1000" spc="3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vendam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il</a:t>
            </a:r>
            <a:r>
              <a:rPr dirty="0" sz="1000" spc="1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inulparios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autem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ad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1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lab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id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eveles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volup-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tur</a:t>
            </a:r>
            <a:r>
              <a:rPr dirty="0" sz="1000" spc="1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sequi</a:t>
            </a:r>
            <a:r>
              <a:rPr dirty="0" sz="1000" spc="1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rerferi</a:t>
            </a:r>
            <a:r>
              <a:rPr dirty="0" sz="1000" spc="1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orporum</a:t>
            </a:r>
            <a:r>
              <a:rPr dirty="0" sz="1000" spc="1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quossequi</a:t>
            </a:r>
            <a:r>
              <a:rPr dirty="0" sz="1000" spc="1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officid</a:t>
            </a:r>
            <a:r>
              <a:rPr dirty="0" sz="1000" spc="1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mag-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nistore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ipsa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voluptiume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veliam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fugit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latatibeaque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cum</a:t>
            </a:r>
            <a:r>
              <a:rPr dirty="0" sz="1000" spc="2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quisqui</a:t>
            </a:r>
            <a:r>
              <a:rPr dirty="0" sz="1000" spc="2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ad</a:t>
            </a:r>
            <a:r>
              <a:rPr dirty="0" sz="1000" spc="2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quis</a:t>
            </a:r>
            <a:r>
              <a:rPr dirty="0" sz="1000" spc="2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ulparch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illestiumqui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con-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secaes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enis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magnam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fugit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omnihit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magnateces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arumquis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as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rerfere</a:t>
            </a:r>
            <a:r>
              <a:rPr dirty="0" sz="1000" spc="2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rcillore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sunt</a:t>
            </a:r>
            <a:r>
              <a:rPr dirty="0" sz="1000" spc="2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eos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2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unt,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ut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as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eos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dolorpostium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exero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dolupta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niminum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vit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illabor</a:t>
            </a:r>
            <a:r>
              <a:rPr dirty="0" sz="1000" spc="1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estestiatem</a:t>
            </a:r>
            <a:r>
              <a:rPr dirty="0" sz="1000" spc="1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ra</a:t>
            </a:r>
            <a:r>
              <a:rPr dirty="0" sz="1000" spc="1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1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dolliquia</a:t>
            </a:r>
            <a:r>
              <a:rPr dirty="0" sz="1000" spc="1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deressin</a:t>
            </a:r>
            <a:r>
              <a:rPr dirty="0" sz="1000" spc="1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pero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blaut</a:t>
            </a:r>
            <a:r>
              <a:rPr dirty="0" sz="1000" spc="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ped</a:t>
            </a:r>
            <a:r>
              <a:rPr dirty="0" sz="1000" spc="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que</a:t>
            </a:r>
            <a:r>
              <a:rPr dirty="0" sz="1000" spc="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se</a:t>
            </a:r>
            <a:r>
              <a:rPr dirty="0" sz="1000" spc="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</a:t>
            </a:r>
            <a:r>
              <a:rPr dirty="0" sz="1000" spc="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repro</a:t>
            </a:r>
            <a:r>
              <a:rPr dirty="0" sz="1000" spc="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esci</a:t>
            </a:r>
            <a:r>
              <a:rPr dirty="0" sz="1000" spc="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conserro</a:t>
            </a:r>
            <a:r>
              <a:rPr dirty="0" sz="1000" spc="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que</a:t>
            </a:r>
            <a:r>
              <a:rPr dirty="0" sz="1000" spc="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dolupta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tiuntio</a:t>
            </a:r>
            <a:r>
              <a:rPr dirty="0" sz="1000" spc="1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nseditium</a:t>
            </a:r>
            <a:r>
              <a:rPr dirty="0" sz="1000" spc="1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aciisqu</a:t>
            </a:r>
            <a:r>
              <a:rPr dirty="0" sz="1000" spc="1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oditibu</a:t>
            </a:r>
            <a:r>
              <a:rPr dirty="0" sz="1000" spc="1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saniet</a:t>
            </a:r>
            <a:r>
              <a:rPr dirty="0" sz="1000" spc="1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magnam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veliquis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est,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doluptatur,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atur,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vendandae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perorenis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sam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explaut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rectempores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uta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alia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quis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ipiscipis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dolor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mod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unte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doleni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re,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doluptas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net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dem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renditis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liam,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omniatempor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volor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mos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as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unt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quasit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mint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alis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unto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cum,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non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con</a:t>
            </a:r>
            <a:r>
              <a:rPr dirty="0" sz="1000" spc="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etur</a:t>
            </a:r>
            <a:r>
              <a:rPr dirty="0" sz="1000" spc="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reprereriae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verspellupta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verum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que</a:t>
            </a:r>
            <a:r>
              <a:rPr dirty="0" sz="1000" spc="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nobis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imolorepudit</a:t>
            </a:r>
            <a:r>
              <a:rPr dirty="0" sz="1000" spc="-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omni</a:t>
            </a:r>
            <a:r>
              <a:rPr dirty="0" sz="1000" spc="-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cusandis</a:t>
            </a:r>
            <a:r>
              <a:rPr dirty="0" sz="1000" spc="-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am</a:t>
            </a:r>
            <a:r>
              <a:rPr dirty="0" sz="1000" spc="-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quo</a:t>
            </a:r>
            <a:r>
              <a:rPr dirty="0" sz="1000" spc="-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ipidem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vid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aliciur?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At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rentur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acculparum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quas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restia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velitat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urerspero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dolupis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eicilic</a:t>
            </a:r>
            <a:r>
              <a:rPr dirty="0" sz="1000" spc="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iendita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que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pernatiur</a:t>
            </a:r>
            <a:r>
              <a:rPr dirty="0" sz="1000" spc="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aris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eum,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optat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moluptum</a:t>
            </a:r>
            <a:r>
              <a:rPr dirty="0" sz="1000" spc="1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moles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et,</a:t>
            </a:r>
            <a:r>
              <a:rPr dirty="0" sz="1000" spc="1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im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andaepero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to</a:t>
            </a:r>
            <a:r>
              <a:rPr dirty="0" sz="1000" spc="2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essusda</a:t>
            </a:r>
            <a:r>
              <a:rPr dirty="0" sz="1000" spc="2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denti</a:t>
            </a:r>
            <a:r>
              <a:rPr dirty="0" sz="1000" spc="2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temodiam,</a:t>
            </a:r>
            <a:r>
              <a:rPr dirty="0" sz="1000" spc="2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nullorectur?</a:t>
            </a:r>
            <a:r>
              <a:rPr dirty="0" sz="1000" spc="2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Agnim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doloreriores</a:t>
            </a:r>
            <a:r>
              <a:rPr dirty="0" sz="1000" spc="2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sequam,</a:t>
            </a:r>
            <a:r>
              <a:rPr dirty="0" sz="1000" spc="25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quatiam</a:t>
            </a:r>
            <a:r>
              <a:rPr dirty="0" sz="1000" spc="25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ipis</a:t>
            </a:r>
            <a:r>
              <a:rPr dirty="0" sz="1000" spc="2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maximax</a:t>
            </a:r>
            <a:r>
              <a:rPr dirty="0" sz="1000" spc="25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im-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endae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accus</a:t>
            </a:r>
            <a:r>
              <a:rPr dirty="0" sz="1000" spc="2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adi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2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lacium,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officilicid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enden-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tium</a:t>
            </a:r>
            <a:r>
              <a:rPr dirty="0" sz="1000" spc="1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excearc</a:t>
            </a:r>
            <a:r>
              <a:rPr dirty="0" sz="1000" spc="1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hillori</a:t>
            </a:r>
            <a:r>
              <a:rPr dirty="0" sz="1000" spc="1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bearita</a:t>
            </a:r>
            <a:r>
              <a:rPr dirty="0" sz="1000" spc="1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temolupta</a:t>
            </a:r>
            <a:r>
              <a:rPr dirty="0" sz="1000" spc="1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deriam</a:t>
            </a:r>
            <a:r>
              <a:rPr dirty="0" sz="1000" spc="1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ea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comnien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dundit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aspicatem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fuga.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Expliae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cus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debis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verrum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doluptas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quos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acepe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sam</a:t>
            </a:r>
            <a:r>
              <a:rPr dirty="0" sz="1000" spc="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nobit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delitat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vel-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laborro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beresentur?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7266378" y="11046235"/>
            <a:ext cx="2445385" cy="56261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400" b="1">
                <a:solidFill>
                  <a:srgbClr val="231F20"/>
                </a:solidFill>
                <a:latin typeface="AU Passata"/>
                <a:cs typeface="AU Passata"/>
              </a:rPr>
              <a:t>Overskrift:</a:t>
            </a:r>
            <a:r>
              <a:rPr dirty="0" sz="1400" spc="-25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1400" b="1">
                <a:solidFill>
                  <a:srgbClr val="231F20"/>
                </a:solidFill>
                <a:latin typeface="AU Passata"/>
                <a:cs typeface="AU Passata"/>
              </a:rPr>
              <a:t>Passata</a:t>
            </a:r>
            <a:r>
              <a:rPr dirty="0" sz="1400" spc="-25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1400" b="1">
                <a:solidFill>
                  <a:srgbClr val="231F20"/>
                </a:solidFill>
                <a:latin typeface="AU Passata"/>
                <a:cs typeface="AU Passata"/>
              </a:rPr>
              <a:t>Bold</a:t>
            </a:r>
            <a:r>
              <a:rPr dirty="0" sz="1400" spc="-25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1400" spc="-10" b="1">
                <a:solidFill>
                  <a:srgbClr val="231F20"/>
                </a:solidFill>
                <a:latin typeface="AU Passata"/>
                <a:cs typeface="AU Passata"/>
              </a:rPr>
              <a:t>30/30</a:t>
            </a:r>
            <a:endParaRPr sz="1400">
              <a:latin typeface="AU Passata"/>
              <a:cs typeface="AU Passata"/>
            </a:endParaRPr>
          </a:p>
          <a:p>
            <a:pPr>
              <a:lnSpc>
                <a:spcPct val="100000"/>
              </a:lnSpc>
            </a:pPr>
            <a:endParaRPr sz="1200">
              <a:latin typeface="AU Passata"/>
              <a:cs typeface="AU Passata"/>
            </a:endParaRPr>
          </a:p>
          <a:p>
            <a:pPr marL="12700">
              <a:lnSpc>
                <a:spcPct val="100000"/>
              </a:lnSpc>
            </a:pPr>
            <a:r>
              <a:rPr dirty="0" sz="900" b="1">
                <a:solidFill>
                  <a:srgbClr val="231F20"/>
                </a:solidFill>
                <a:latin typeface="AU Passata"/>
                <a:cs typeface="AU Passata"/>
              </a:rPr>
              <a:t>Underoverskrift:</a:t>
            </a:r>
            <a:r>
              <a:rPr dirty="0" sz="900" spc="125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900" b="1">
                <a:solidFill>
                  <a:srgbClr val="231F20"/>
                </a:solidFill>
                <a:latin typeface="AU Passata"/>
                <a:cs typeface="AU Passata"/>
              </a:rPr>
              <a:t>Passata</a:t>
            </a:r>
            <a:r>
              <a:rPr dirty="0" sz="900" spc="130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900" b="1">
                <a:solidFill>
                  <a:srgbClr val="231F20"/>
                </a:solidFill>
                <a:latin typeface="AU Passata"/>
                <a:cs typeface="AU Passata"/>
              </a:rPr>
              <a:t>Bold</a:t>
            </a:r>
            <a:r>
              <a:rPr dirty="0" sz="900" spc="130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900" spc="-10" b="1">
                <a:solidFill>
                  <a:srgbClr val="231F20"/>
                </a:solidFill>
                <a:latin typeface="AU Passata"/>
                <a:cs typeface="AU Passata"/>
              </a:rPr>
              <a:t>20/30</a:t>
            </a:r>
            <a:endParaRPr sz="900">
              <a:latin typeface="AU Passata"/>
              <a:cs typeface="AU Passata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7266378" y="11752481"/>
            <a:ext cx="2872740" cy="686435"/>
          </a:xfrm>
          <a:prstGeom prst="rect">
            <a:avLst/>
          </a:prstGeom>
        </p:spPr>
        <p:txBody>
          <a:bodyPr wrap="square" lIns="0" tIns="2603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Brødtekst: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Georgia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22/28</a:t>
            </a:r>
            <a:endParaRPr sz="1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000" b="1">
                <a:solidFill>
                  <a:srgbClr val="231F20"/>
                </a:solidFill>
                <a:latin typeface="Georgia"/>
                <a:cs typeface="Georgia"/>
              </a:rPr>
              <a:t>Fremhævet</a:t>
            </a:r>
            <a:r>
              <a:rPr dirty="0" sz="1000" spc="114" b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b="1">
                <a:solidFill>
                  <a:srgbClr val="231F20"/>
                </a:solidFill>
                <a:latin typeface="Georgia"/>
                <a:cs typeface="Georgia"/>
              </a:rPr>
              <a:t>brødtekst:</a:t>
            </a:r>
            <a:r>
              <a:rPr dirty="0" sz="1000" spc="114" b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b="1">
                <a:solidFill>
                  <a:srgbClr val="231F20"/>
                </a:solidFill>
                <a:latin typeface="Georgia"/>
                <a:cs typeface="Georgia"/>
              </a:rPr>
              <a:t>Georgia</a:t>
            </a:r>
            <a:r>
              <a:rPr dirty="0" sz="1000" spc="114" b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b="1">
                <a:solidFill>
                  <a:srgbClr val="231F20"/>
                </a:solidFill>
                <a:latin typeface="Georgia"/>
                <a:cs typeface="Georgia"/>
              </a:rPr>
              <a:t>Bold</a:t>
            </a:r>
            <a:r>
              <a:rPr dirty="0" sz="1000" spc="114" b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 b="1">
                <a:solidFill>
                  <a:srgbClr val="231F20"/>
                </a:solidFill>
                <a:latin typeface="Georgia"/>
                <a:cs typeface="Georgia"/>
              </a:rPr>
              <a:t>22/28</a:t>
            </a:r>
            <a:endParaRPr sz="1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000" i="1">
                <a:solidFill>
                  <a:srgbClr val="231F20"/>
                </a:solidFill>
                <a:latin typeface="Georgia"/>
                <a:cs typeface="Georgia"/>
              </a:rPr>
              <a:t>Brødtekst</a:t>
            </a:r>
            <a:r>
              <a:rPr dirty="0" sz="1000" spc="100" i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i="1">
                <a:solidFill>
                  <a:srgbClr val="231F20"/>
                </a:solidFill>
                <a:latin typeface="Georgia"/>
                <a:cs typeface="Georgia"/>
              </a:rPr>
              <a:t>kursiv:</a:t>
            </a:r>
            <a:r>
              <a:rPr dirty="0" sz="1000" spc="105" i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i="1">
                <a:solidFill>
                  <a:srgbClr val="231F20"/>
                </a:solidFill>
                <a:latin typeface="Georgia"/>
                <a:cs typeface="Georgia"/>
              </a:rPr>
              <a:t>Georgia</a:t>
            </a:r>
            <a:r>
              <a:rPr dirty="0" sz="1000" spc="100" i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i="1">
                <a:solidFill>
                  <a:srgbClr val="231F20"/>
                </a:solidFill>
                <a:latin typeface="Georgia"/>
                <a:cs typeface="Georgia"/>
              </a:rPr>
              <a:t>kursiv</a:t>
            </a:r>
            <a:r>
              <a:rPr dirty="0" sz="1000" spc="105" i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 i="1">
                <a:solidFill>
                  <a:srgbClr val="231F20"/>
                </a:solidFill>
                <a:latin typeface="Georgia"/>
                <a:cs typeface="Georgia"/>
              </a:rPr>
              <a:t>22pt</a:t>
            </a:r>
            <a:endParaRPr sz="1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Figur/billedetekst:</a:t>
            </a:r>
            <a:r>
              <a:rPr dirty="0" sz="750" spc="-15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Passata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Regular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 16/20</a:t>
            </a:r>
            <a:endParaRPr sz="750">
              <a:latin typeface="AU Passata"/>
              <a:cs typeface="AU Passata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7266378" y="12754588"/>
            <a:ext cx="2904490" cy="69405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5080">
              <a:lnSpc>
                <a:spcPct val="109600"/>
              </a:lnSpc>
              <a:spcBef>
                <a:spcPts val="90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Lor</a:t>
            </a:r>
            <a:r>
              <a:rPr dirty="0" sz="1000" spc="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iderum</a:t>
            </a:r>
            <a:r>
              <a:rPr dirty="0" sz="1000" spc="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undignam,</a:t>
            </a:r>
            <a:r>
              <a:rPr dirty="0" sz="1000" spc="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velis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repra</a:t>
            </a:r>
            <a:r>
              <a:rPr dirty="0" sz="1000" spc="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volo</a:t>
            </a:r>
            <a:r>
              <a:rPr dirty="0" sz="1000" spc="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eatiuris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essunt.</a:t>
            </a:r>
            <a:r>
              <a:rPr dirty="0" sz="1000" spc="20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At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ipis</a:t>
            </a:r>
            <a:r>
              <a:rPr dirty="0" sz="1000" spc="2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voluptas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2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officat</a:t>
            </a:r>
            <a:r>
              <a:rPr dirty="0" sz="1000" spc="2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exerror</a:t>
            </a:r>
            <a:r>
              <a:rPr dirty="0" sz="1000" spc="20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eper-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ferum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volorentis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dolenit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magnis</a:t>
            </a:r>
            <a:r>
              <a:rPr dirty="0" sz="1000" spc="1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liam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cum</a:t>
            </a:r>
            <a:r>
              <a:rPr dirty="0" sz="1000" spc="1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rep-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tiss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usant.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7266378" y="13589675"/>
            <a:ext cx="2905125" cy="52705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5080">
              <a:lnSpc>
                <a:spcPct val="109600"/>
              </a:lnSpc>
              <a:spcBef>
                <a:spcPts val="90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Undae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cus</a:t>
            </a:r>
            <a:r>
              <a:rPr dirty="0" sz="1000" spc="2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reped</a:t>
            </a:r>
            <a:r>
              <a:rPr dirty="0" sz="1000" spc="2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expernatus</a:t>
            </a:r>
            <a:r>
              <a:rPr dirty="0" sz="1000" spc="2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</a:t>
            </a:r>
            <a:r>
              <a:rPr dirty="0" sz="1000" spc="2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pelit</a:t>
            </a:r>
            <a:r>
              <a:rPr dirty="0" sz="1000" spc="2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volescia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ad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ma</a:t>
            </a:r>
            <a:r>
              <a:rPr dirty="0" sz="1000" spc="2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velenimus</a:t>
            </a:r>
            <a:r>
              <a:rPr dirty="0" sz="1000" spc="2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simaxim</a:t>
            </a:r>
            <a:r>
              <a:rPr dirty="0" sz="1000" spc="2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faccus</a:t>
            </a:r>
            <a:r>
              <a:rPr dirty="0" sz="1000" spc="2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atecatur</a:t>
            </a:r>
            <a:r>
              <a:rPr dirty="0" sz="1000" spc="2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accum</a:t>
            </a:r>
            <a:r>
              <a:rPr dirty="0" sz="1000" spc="2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id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que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facitatur?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7266378" y="14257746"/>
            <a:ext cx="2906395" cy="3032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5080">
              <a:lnSpc>
                <a:spcPct val="109600"/>
              </a:lnSpc>
              <a:spcBef>
                <a:spcPts val="90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Os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se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il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iliquam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est,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ipidundi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officiis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nihit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latem.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quia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nullum</a:t>
            </a:r>
            <a:r>
              <a:rPr dirty="0" sz="1000" spc="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re,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officiis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dolendit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omnimin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velic-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ti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untotas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et,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am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latur,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quide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quate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venis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dolorpo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rrovid</a:t>
            </a:r>
            <a:r>
              <a:rPr dirty="0" sz="1000" spc="-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moluptas</a:t>
            </a:r>
            <a:r>
              <a:rPr dirty="0" sz="1000" spc="-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non</a:t>
            </a:r>
            <a:r>
              <a:rPr dirty="0" sz="1000" spc="-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non</a:t>
            </a:r>
            <a:r>
              <a:rPr dirty="0" sz="1000" spc="-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res</a:t>
            </a:r>
            <a:r>
              <a:rPr dirty="0" sz="1000" spc="-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quisquo</a:t>
            </a:r>
            <a:r>
              <a:rPr dirty="0" sz="1000" spc="-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ssequod</a:t>
            </a:r>
            <a:r>
              <a:rPr dirty="0" sz="1000" spc="-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iciate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velitin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testrum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id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quamusdae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lia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quissequo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tec-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to</a:t>
            </a:r>
            <a:r>
              <a:rPr dirty="0" sz="1000" spc="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id</a:t>
            </a:r>
            <a:r>
              <a:rPr dirty="0" sz="1000" spc="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experitat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exceperio.</a:t>
            </a:r>
            <a:r>
              <a:rPr dirty="0" sz="1000" spc="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Natio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quam</a:t>
            </a:r>
            <a:r>
              <a:rPr dirty="0" sz="1000" spc="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repernamet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prore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peror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omnimin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perunt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eiusani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hillabo.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Ut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vento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mod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endis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as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rerae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maioreceaque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vel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velest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dem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nobit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autem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quia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accus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molut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ex-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plitaturis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officti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aestectest,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que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corita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vero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tem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ipsunt</a:t>
            </a:r>
            <a:r>
              <a:rPr dirty="0" sz="1000" spc="2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2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quibus</a:t>
            </a:r>
            <a:r>
              <a:rPr dirty="0" sz="1000" spc="2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nonem</a:t>
            </a:r>
            <a:r>
              <a:rPr dirty="0" sz="1000" spc="2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2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assim</a:t>
            </a:r>
            <a:r>
              <a:rPr dirty="0" sz="1000" spc="2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saecati</a:t>
            </a:r>
            <a:r>
              <a:rPr dirty="0" sz="1000" spc="2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nciist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maximag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nissereped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is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iuntemqui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to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tota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sus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mos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doluptatis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debit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nimus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ne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pel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ide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nus-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ti</a:t>
            </a:r>
            <a:r>
              <a:rPr dirty="0" sz="1000" spc="1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velleca</a:t>
            </a:r>
            <a:r>
              <a:rPr dirty="0" sz="1000" spc="1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tatquae</a:t>
            </a:r>
            <a:r>
              <a:rPr dirty="0" sz="1000" spc="1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occat</a:t>
            </a:r>
            <a:r>
              <a:rPr dirty="0" sz="1000" spc="1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antiur</a:t>
            </a:r>
            <a:r>
              <a:rPr dirty="0" sz="1000" spc="1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rem</a:t>
            </a:r>
            <a:r>
              <a:rPr dirty="0" sz="1000" spc="1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remoluptat</a:t>
            </a:r>
            <a:r>
              <a:rPr dirty="0" sz="1000" spc="1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et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occus</a:t>
            </a:r>
            <a:r>
              <a:rPr dirty="0" sz="1000" spc="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modigent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endae</a:t>
            </a:r>
            <a:r>
              <a:rPr dirty="0" sz="1000" spc="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porpori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faceperit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veriaec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aborrum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sa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pre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parum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sin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nimpore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ptaectasi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aut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</a:t>
            </a:r>
            <a:r>
              <a:rPr dirty="0" sz="1000" spc="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is</a:t>
            </a:r>
            <a:r>
              <a:rPr dirty="0" sz="1000" spc="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eat</a:t>
            </a:r>
            <a:r>
              <a:rPr dirty="0" sz="1000" spc="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aliam</a:t>
            </a:r>
            <a:r>
              <a:rPr dirty="0" sz="1000" spc="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reperum</a:t>
            </a:r>
            <a:r>
              <a:rPr dirty="0" sz="1000" spc="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quaeria</a:t>
            </a:r>
            <a:r>
              <a:rPr dirty="0" sz="1000" spc="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que</a:t>
            </a:r>
            <a:r>
              <a:rPr dirty="0" sz="1000" spc="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vella</a:t>
            </a:r>
            <a:r>
              <a:rPr dirty="0" sz="1000" spc="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prora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volupta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nonsequi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iduci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at.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7266378" y="17431083"/>
            <a:ext cx="2905760" cy="16960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5080">
              <a:lnSpc>
                <a:spcPct val="109600"/>
              </a:lnSpc>
              <a:spcBef>
                <a:spcPts val="90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Tustis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ea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ne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velles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con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re,</a:t>
            </a:r>
            <a:r>
              <a:rPr dirty="0" sz="1000" spc="1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tem.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as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ea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necabo.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Nempero</a:t>
            </a:r>
            <a:r>
              <a:rPr dirty="0" sz="1000" spc="1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vitate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perios</a:t>
            </a:r>
            <a:r>
              <a:rPr dirty="0" sz="1000" spc="1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in</a:t>
            </a:r>
            <a:r>
              <a:rPr dirty="0" sz="1000" spc="1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rent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ium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sequo</a:t>
            </a:r>
            <a:r>
              <a:rPr dirty="0" sz="1000" spc="1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maiore,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ab</a:t>
            </a:r>
            <a:r>
              <a:rPr dirty="0" sz="1000" spc="2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il</a:t>
            </a:r>
            <a:r>
              <a:rPr dirty="0" sz="1000" spc="3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etur,</a:t>
            </a:r>
            <a:r>
              <a:rPr dirty="0" sz="1000" spc="3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ommolup</a:t>
            </a:r>
            <a:r>
              <a:rPr dirty="0" sz="1000" spc="2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tatquidus,</a:t>
            </a:r>
            <a:r>
              <a:rPr dirty="0" sz="1000" spc="3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que</a:t>
            </a:r>
            <a:r>
              <a:rPr dirty="0" sz="1000" spc="3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volorectur?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Con</a:t>
            </a:r>
            <a:r>
              <a:rPr dirty="0" sz="1000" spc="2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corio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con</a:t>
            </a:r>
            <a:r>
              <a:rPr dirty="0" sz="1000" spc="2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reperfe</a:t>
            </a:r>
            <a:r>
              <a:rPr dirty="0" sz="1000" spc="2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rspicta</a:t>
            </a:r>
            <a:r>
              <a:rPr dirty="0" sz="1000" spc="2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que</a:t>
            </a:r>
            <a:r>
              <a:rPr dirty="0" sz="1000" spc="2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doluptatur</a:t>
            </a:r>
            <a:r>
              <a:rPr dirty="0" sz="1000" spc="2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re-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pedig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endere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nobit,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comnime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aces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quam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volupta-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tus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</a:t>
            </a:r>
            <a:r>
              <a:rPr dirty="0" sz="1000" spc="1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repedios</a:t>
            </a:r>
            <a:r>
              <a:rPr dirty="0" sz="1000" spc="1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ates</a:t>
            </a:r>
            <a:r>
              <a:rPr dirty="0" sz="1000" spc="1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1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auditaturem</a:t>
            </a:r>
            <a:r>
              <a:rPr dirty="0" sz="1000" spc="1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fugiam</a:t>
            </a:r>
            <a:r>
              <a:rPr dirty="0" sz="1000" spc="1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utem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doluptatate provit</a:t>
            </a:r>
            <a:r>
              <a:rPr dirty="0" sz="1000" spc="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vendisit</a:t>
            </a:r>
            <a:r>
              <a:rPr dirty="0" sz="1000" spc="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velendam</a:t>
            </a:r>
            <a:r>
              <a:rPr dirty="0" sz="1000" spc="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volo</a:t>
            </a:r>
            <a:r>
              <a:rPr dirty="0" sz="1000" spc="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eictibust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arumquiatur</a:t>
            </a:r>
            <a:r>
              <a:rPr dirty="0" sz="1000" spc="2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receaquis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reicim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harumqui</a:t>
            </a:r>
            <a:r>
              <a:rPr dirty="0" sz="1000" spc="2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il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eaque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cupta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ditatem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apiendisi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plabore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cus.</a:t>
            </a:r>
            <a:endParaRPr sz="1000">
              <a:latin typeface="Georgia"/>
              <a:cs typeface="Georgia"/>
            </a:endParaRPr>
          </a:p>
          <a:p>
            <a:pPr algn="just" marL="12700">
              <a:lnSpc>
                <a:spcPct val="100000"/>
              </a:lnSpc>
              <a:spcBef>
                <a:spcPts val="114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Equodit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atempor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uptatiore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voloreic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tem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essequa-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10483207" y="10750375"/>
            <a:ext cx="2907665" cy="520319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6350">
              <a:lnSpc>
                <a:spcPct val="109600"/>
              </a:lnSpc>
              <a:spcBef>
                <a:spcPts val="90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tem.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Vitio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optiat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rem.</a:t>
            </a:r>
            <a:r>
              <a:rPr dirty="0" sz="1000" spc="-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Lesequi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 ommolestotas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eosseque</a:t>
            </a:r>
            <a:r>
              <a:rPr dirty="0" sz="1000" spc="20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vitatis</a:t>
            </a:r>
            <a:r>
              <a:rPr dirty="0" sz="1000" spc="20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eaqui</a:t>
            </a:r>
            <a:r>
              <a:rPr dirty="0" sz="1000" spc="20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coreper</a:t>
            </a:r>
            <a:r>
              <a:rPr dirty="0" sz="1000" spc="2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itatquisqui</a:t>
            </a:r>
            <a:r>
              <a:rPr dirty="0" sz="1000" spc="20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dolest,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cor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ma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dolesci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nonsenis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cusam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volligenes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expe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voluptur?</a:t>
            </a:r>
            <a:r>
              <a:rPr dirty="0" sz="1000" spc="2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Quistem</a:t>
            </a:r>
            <a:r>
              <a:rPr dirty="0" sz="1000" spc="2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etur</a:t>
            </a:r>
            <a:r>
              <a:rPr dirty="0" sz="1000" spc="2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accum</a:t>
            </a:r>
            <a:r>
              <a:rPr dirty="0" sz="1000" spc="2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veribusandi</a:t>
            </a:r>
            <a:r>
              <a:rPr dirty="0" sz="1000" spc="2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tem.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Itatem.</a:t>
            </a:r>
            <a:r>
              <a:rPr dirty="0" sz="1000" spc="3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Pudae</a:t>
            </a:r>
            <a:r>
              <a:rPr dirty="0" sz="1000" spc="3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nullabo</a:t>
            </a:r>
            <a:r>
              <a:rPr dirty="0" sz="1000" spc="3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reperis</a:t>
            </a:r>
            <a:r>
              <a:rPr dirty="0" sz="1000" spc="3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nis</a:t>
            </a:r>
            <a:r>
              <a:rPr dirty="0" sz="1000" spc="3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repeliae.</a:t>
            </a:r>
            <a:r>
              <a:rPr dirty="0" sz="1000" spc="3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Na-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mendios</a:t>
            </a:r>
            <a:r>
              <a:rPr dirty="0" sz="1000" spc="2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nonest</a:t>
            </a:r>
            <a:r>
              <a:rPr dirty="0" sz="1000" spc="2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doluptatio</a:t>
            </a:r>
            <a:r>
              <a:rPr dirty="0" sz="1000" spc="2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vel</a:t>
            </a:r>
            <a:r>
              <a:rPr dirty="0" sz="1000" spc="2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il</a:t>
            </a:r>
            <a:r>
              <a:rPr dirty="0" sz="1000" spc="20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est</a:t>
            </a:r>
            <a:r>
              <a:rPr dirty="0" sz="1000" spc="2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am,</a:t>
            </a:r>
            <a:r>
              <a:rPr dirty="0" sz="1000" spc="2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quissiti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quam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ipsusci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deligendae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pa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nonsequis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doloribus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audis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nimpos</a:t>
            </a:r>
            <a:r>
              <a:rPr dirty="0" sz="1000" spc="2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earum</a:t>
            </a:r>
            <a:r>
              <a:rPr dirty="0" sz="1000" spc="2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quam</a:t>
            </a:r>
            <a:r>
              <a:rPr dirty="0" sz="1000" spc="2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quae.</a:t>
            </a:r>
            <a:r>
              <a:rPr dirty="0" sz="1000" spc="2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Itati</a:t>
            </a:r>
            <a:r>
              <a:rPr dirty="0" sz="1000" spc="2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cum</a:t>
            </a:r>
            <a:r>
              <a:rPr dirty="0" sz="1000" spc="2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alitis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dolupta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con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nobit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acia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solorestium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earibus.</a:t>
            </a:r>
            <a:endParaRPr sz="1000">
              <a:latin typeface="Georgia"/>
              <a:cs typeface="Georgia"/>
            </a:endParaRPr>
          </a:p>
          <a:p>
            <a:pPr algn="just" marL="12700" marR="6985">
              <a:lnSpc>
                <a:spcPct val="109600"/>
              </a:lnSpc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Tem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faccus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quost,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nest,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ad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experum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verum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repel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molupta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quatur?</a:t>
            </a:r>
            <a:endParaRPr sz="1000">
              <a:latin typeface="Georgia"/>
              <a:cs typeface="Georgia"/>
            </a:endParaRPr>
          </a:p>
          <a:p>
            <a:pPr algn="just" marL="12700" marR="6985">
              <a:lnSpc>
                <a:spcPct val="109600"/>
              </a:lnSpc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Liquiant</a:t>
            </a:r>
            <a:r>
              <a:rPr dirty="0" sz="1000" spc="3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ea</a:t>
            </a:r>
            <a:r>
              <a:rPr dirty="0" sz="1000" spc="3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etus</a:t>
            </a:r>
            <a:r>
              <a:rPr dirty="0" sz="1000" spc="3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net</a:t>
            </a:r>
            <a:r>
              <a:rPr dirty="0" sz="1000" spc="3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am</a:t>
            </a:r>
            <a:r>
              <a:rPr dirty="0" sz="1000" spc="3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2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atusaestium</a:t>
            </a:r>
            <a:r>
              <a:rPr dirty="0" sz="1000" spc="3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eatinul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laboratus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mint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ventem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volupta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musam,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omnis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do-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luptaquis</a:t>
            </a:r>
            <a:r>
              <a:rPr dirty="0" sz="1000" spc="1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quae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liatus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dunto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venieniendit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omnisse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quatem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quist,</a:t>
            </a:r>
            <a:r>
              <a:rPr dirty="0" sz="1000" spc="2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idero</a:t>
            </a:r>
            <a:r>
              <a:rPr dirty="0" sz="1000" spc="2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omnis</a:t>
            </a:r>
            <a:r>
              <a:rPr dirty="0" sz="1000" spc="2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enisiminti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nobit,</a:t>
            </a:r>
            <a:r>
              <a:rPr dirty="0" sz="1000" spc="2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opti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prerspe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rnatur?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Onestio.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Nam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excere,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tem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inc-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tatur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sita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quia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asperae.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Ab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is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mintias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quo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omni-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mos</a:t>
            </a:r>
            <a:r>
              <a:rPr dirty="0" sz="1000" spc="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exerundel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ipsae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nossitatur,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sint.</a:t>
            </a:r>
            <a:endParaRPr sz="1000">
              <a:latin typeface="Georgia"/>
              <a:cs typeface="Georgia"/>
            </a:endParaRPr>
          </a:p>
          <a:p>
            <a:pPr algn="just" marL="12700" marR="5080">
              <a:lnSpc>
                <a:spcPct val="109600"/>
              </a:lnSpc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Genturi</a:t>
            </a:r>
            <a:r>
              <a:rPr dirty="0" sz="1000" spc="145">
                <a:solidFill>
                  <a:srgbClr val="231F20"/>
                </a:solidFill>
                <a:latin typeface="Georgia"/>
                <a:cs typeface="Georgia"/>
              </a:rPr>
              <a:t> 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tiisquia</a:t>
            </a:r>
            <a:r>
              <a:rPr dirty="0" sz="1000" spc="150">
                <a:solidFill>
                  <a:srgbClr val="231F20"/>
                </a:solidFill>
                <a:latin typeface="Georgia"/>
                <a:cs typeface="Georgia"/>
              </a:rPr>
              <a:t> 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voluptatat</a:t>
            </a:r>
            <a:r>
              <a:rPr dirty="0" sz="1000" spc="145">
                <a:solidFill>
                  <a:srgbClr val="231F20"/>
                </a:solidFill>
                <a:latin typeface="Georgia"/>
                <a:cs typeface="Georgia"/>
              </a:rPr>
              <a:t> 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quam</a:t>
            </a:r>
            <a:r>
              <a:rPr dirty="0" sz="1000" spc="150">
                <a:solidFill>
                  <a:srgbClr val="231F20"/>
                </a:solidFill>
                <a:latin typeface="Georgia"/>
                <a:cs typeface="Georgia"/>
              </a:rPr>
              <a:t> 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facerruptaes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minis</a:t>
            </a:r>
            <a:r>
              <a:rPr dirty="0" sz="1000" spc="1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est,</a:t>
            </a:r>
            <a:r>
              <a:rPr dirty="0" sz="1000" spc="1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quidignimil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ilique</a:t>
            </a:r>
            <a:r>
              <a:rPr dirty="0" sz="1000" spc="1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quamusc</a:t>
            </a:r>
            <a:r>
              <a:rPr dirty="0" sz="1000" spc="1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illiqui</a:t>
            </a:r>
            <a:r>
              <a:rPr dirty="0" sz="1000" spc="1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dolo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quianda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ecestis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nonsequides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endebit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inia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vollor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re,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quiae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sequosti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30">
                <a:solidFill>
                  <a:srgbClr val="231F20"/>
                </a:solidFill>
                <a:latin typeface="Georgia"/>
                <a:cs typeface="Georgia"/>
              </a:rPr>
              <a:t>to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maiorrum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quae.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Neque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volum,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int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quatem</a:t>
            </a:r>
            <a:r>
              <a:rPr dirty="0" sz="1000" spc="1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eicipit</a:t>
            </a:r>
            <a:r>
              <a:rPr dirty="0" sz="1000" spc="1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id</a:t>
            </a:r>
            <a:r>
              <a:rPr dirty="0" sz="1000" spc="1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et,</a:t>
            </a:r>
            <a:r>
              <a:rPr dirty="0" sz="1000" spc="1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exceatquis</a:t>
            </a:r>
            <a:r>
              <a:rPr dirty="0" sz="1000" spc="1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maximil</a:t>
            </a:r>
            <a:r>
              <a:rPr dirty="0" sz="1000" spc="1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lorrovid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magnis</a:t>
            </a:r>
            <a:r>
              <a:rPr dirty="0" sz="1000" spc="1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apiciatem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earum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dolut</a:t>
            </a:r>
            <a:r>
              <a:rPr dirty="0" sz="1000" spc="1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dipsanderum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ulpa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venia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enda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acculpa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volluptatum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nostecte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nosti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offici</a:t>
            </a:r>
            <a:r>
              <a:rPr dirty="0" sz="1000" spc="1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nos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soloresequi</a:t>
            </a:r>
            <a:r>
              <a:rPr dirty="0" sz="1000" spc="1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archil</a:t>
            </a:r>
            <a:r>
              <a:rPr dirty="0" sz="1000" spc="1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inti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dolutempor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ad</a:t>
            </a:r>
            <a:r>
              <a:rPr dirty="0" sz="1000" spc="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cusam</a:t>
            </a:r>
            <a:r>
              <a:rPr dirty="0" sz="1000" spc="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quuntium</a:t>
            </a:r>
            <a:r>
              <a:rPr dirty="0" sz="1000" spc="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quiderum</a:t>
            </a:r>
            <a:r>
              <a:rPr dirty="0" sz="1000" spc="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dolent</a:t>
            </a:r>
            <a:r>
              <a:rPr dirty="0" sz="1000" spc="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eoss-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inv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enihiciis</a:t>
            </a:r>
            <a:r>
              <a:rPr dirty="0" sz="1000" spc="1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evel</a:t>
            </a:r>
            <a:r>
              <a:rPr dirty="0" sz="1000" spc="1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mi,</a:t>
            </a:r>
            <a:r>
              <a:rPr dirty="0" sz="1000" spc="1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officip</a:t>
            </a:r>
            <a:r>
              <a:rPr dirty="0" sz="1000" spc="1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ienimol</a:t>
            </a:r>
            <a:r>
              <a:rPr dirty="0" sz="1000" spc="1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utatemp</a:t>
            </a:r>
            <a:r>
              <a:rPr dirty="0" sz="1000" spc="1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ora-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tet,</a:t>
            </a:r>
            <a:r>
              <a:rPr dirty="0" sz="1000" spc="2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sint</a:t>
            </a:r>
            <a:r>
              <a:rPr dirty="0" sz="1000" spc="2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excerum</a:t>
            </a:r>
            <a:r>
              <a:rPr dirty="0" sz="1000" spc="2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ariaspererum</a:t>
            </a:r>
            <a:r>
              <a:rPr dirty="0" sz="1000" spc="2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quos</a:t>
            </a:r>
            <a:r>
              <a:rPr dirty="0" sz="1000" spc="2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debisquost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voloriandis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nonse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nis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quam,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vendelique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ant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quam</a:t>
            </a:r>
            <a:r>
              <a:rPr dirty="0" sz="1000" spc="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ne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eius</a:t>
            </a:r>
            <a:r>
              <a:rPr dirty="0" sz="1000" spc="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sant,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consequos</a:t>
            </a:r>
            <a:r>
              <a:rPr dirty="0" sz="1000" spc="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eaque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consequi.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27" name="object 27" descr=""/>
          <p:cNvSpPr/>
          <p:nvPr/>
        </p:nvSpPr>
        <p:spPr>
          <a:xfrm>
            <a:off x="845421" y="6420372"/>
            <a:ext cx="12525375" cy="0"/>
          </a:xfrm>
          <a:custGeom>
            <a:avLst/>
            <a:gdLst/>
            <a:ahLst/>
            <a:cxnLst/>
            <a:rect l="l" t="t" r="r" b="b"/>
            <a:pathLst>
              <a:path w="12525375" h="0">
                <a:moveTo>
                  <a:pt x="0" y="0"/>
                </a:moveTo>
                <a:lnTo>
                  <a:pt x="12524753" y="0"/>
                </a:lnTo>
              </a:path>
            </a:pathLst>
          </a:custGeom>
          <a:ln w="11929">
            <a:solidFill>
              <a:srgbClr val="0024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 descr=""/>
          <p:cNvSpPr txBox="1"/>
          <p:nvPr/>
        </p:nvSpPr>
        <p:spPr>
          <a:xfrm>
            <a:off x="832721" y="13467991"/>
            <a:ext cx="1768475" cy="1403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Figur/billedetekst:</a:t>
            </a:r>
            <a:r>
              <a:rPr dirty="0" sz="750" spc="-15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Passata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Regular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 16/20</a:t>
            </a:r>
            <a:endParaRPr sz="750">
              <a:latin typeface="AU Passata"/>
              <a:cs typeface="AU Passata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845419" y="9908313"/>
            <a:ext cx="2879090" cy="3509010"/>
          </a:xfrm>
          <a:prstGeom prst="rect">
            <a:avLst/>
          </a:prstGeom>
          <a:solidFill>
            <a:srgbClr val="6DCFF6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650">
              <a:latin typeface="Times New Roman"/>
              <a:cs typeface="Times New Roman"/>
            </a:endParaRPr>
          </a:p>
          <a:p>
            <a:pPr marL="827405">
              <a:lnSpc>
                <a:spcPct val="100000"/>
              </a:lnSpc>
            </a:pP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FLEXIBEL</a:t>
            </a:r>
            <a:r>
              <a:rPr dirty="0" sz="750" spc="-30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FIGUR/FOTO-</a:t>
            </a:r>
            <a:r>
              <a:rPr dirty="0" sz="750" spc="-20">
                <a:solidFill>
                  <a:srgbClr val="231F20"/>
                </a:solidFill>
                <a:latin typeface="AU Passata"/>
                <a:cs typeface="AU Passata"/>
              </a:rPr>
              <a:t>BOKS</a:t>
            </a:r>
            <a:endParaRPr sz="750">
              <a:latin typeface="AU Passata"/>
              <a:cs typeface="AU Passata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10483207" y="18979576"/>
            <a:ext cx="1768475" cy="1403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Figur/billedetekst:</a:t>
            </a:r>
            <a:r>
              <a:rPr dirty="0" sz="750" spc="-15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Passata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Regular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 16/20</a:t>
            </a:r>
            <a:endParaRPr sz="750">
              <a:latin typeface="AU Passata"/>
              <a:cs typeface="AU Passata"/>
            </a:endParaRPr>
          </a:p>
        </p:txBody>
      </p:sp>
      <p:sp>
        <p:nvSpPr>
          <p:cNvPr id="31" name="object 31" descr=""/>
          <p:cNvSpPr txBox="1"/>
          <p:nvPr/>
        </p:nvSpPr>
        <p:spPr>
          <a:xfrm>
            <a:off x="10495905" y="16065802"/>
            <a:ext cx="2879090" cy="2867025"/>
          </a:xfrm>
          <a:prstGeom prst="rect">
            <a:avLst/>
          </a:prstGeom>
          <a:solidFill>
            <a:srgbClr val="6DCFF6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00">
              <a:latin typeface="Times New Roman"/>
              <a:cs typeface="Times New Roman"/>
            </a:endParaRPr>
          </a:p>
          <a:p>
            <a:pPr marL="827405">
              <a:lnSpc>
                <a:spcPct val="100000"/>
              </a:lnSpc>
              <a:spcBef>
                <a:spcPts val="5"/>
              </a:spcBef>
            </a:pP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FLEXIBEL</a:t>
            </a:r>
            <a:r>
              <a:rPr dirty="0" sz="750" spc="-30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FIGUR/FOTO-</a:t>
            </a:r>
            <a:r>
              <a:rPr dirty="0" sz="750" spc="-20">
                <a:solidFill>
                  <a:srgbClr val="231F20"/>
                </a:solidFill>
                <a:latin typeface="AU Passata"/>
                <a:cs typeface="AU Passata"/>
              </a:rPr>
              <a:t>BOKS</a:t>
            </a:r>
            <a:endParaRPr sz="750">
              <a:latin typeface="AU Passata"/>
              <a:cs typeface="AU Passata"/>
            </a:endParaRPr>
          </a:p>
        </p:txBody>
      </p:sp>
      <p:sp>
        <p:nvSpPr>
          <p:cNvPr id="32" name="object 32" descr=""/>
          <p:cNvSpPr txBox="1"/>
          <p:nvPr/>
        </p:nvSpPr>
        <p:spPr>
          <a:xfrm>
            <a:off x="7266378" y="10461674"/>
            <a:ext cx="1768475" cy="1403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Figur/billedetekst:</a:t>
            </a:r>
            <a:r>
              <a:rPr dirty="0" sz="750" spc="-15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Passata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Regular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 16/20</a:t>
            </a:r>
            <a:endParaRPr sz="750">
              <a:latin typeface="AU Passata"/>
              <a:cs typeface="AU Passata"/>
            </a:endParaRPr>
          </a:p>
        </p:txBody>
      </p:sp>
      <p:sp>
        <p:nvSpPr>
          <p:cNvPr id="33" name="object 33" descr=""/>
          <p:cNvSpPr txBox="1"/>
          <p:nvPr/>
        </p:nvSpPr>
        <p:spPr>
          <a:xfrm>
            <a:off x="7279079" y="6907069"/>
            <a:ext cx="6091555" cy="3509010"/>
          </a:xfrm>
          <a:prstGeom prst="rect">
            <a:avLst/>
          </a:prstGeom>
          <a:solidFill>
            <a:srgbClr val="6DCFF6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6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FLEXIBEL</a:t>
            </a:r>
            <a:r>
              <a:rPr dirty="0" sz="750" spc="-30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FIGUR/FOTO-</a:t>
            </a:r>
            <a:r>
              <a:rPr dirty="0" sz="750" spc="-20">
                <a:solidFill>
                  <a:srgbClr val="231F20"/>
                </a:solidFill>
                <a:latin typeface="AU Passata"/>
                <a:cs typeface="AU Passata"/>
              </a:rPr>
              <a:t>BOKS</a:t>
            </a:r>
            <a:endParaRPr sz="750">
              <a:latin typeface="AU Passata"/>
              <a:cs typeface="AU Passat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2022-10-13T12:37:42Z</dcterms:created>
  <dcterms:modified xsi:type="dcterms:W3CDTF">2022-10-13T12:37:42Z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2022-10-13T00:00:00Z</vt:filetime>
  </property>
  <property fmtid="{D5CDD505-2E9C-101B-9397-08002B2CF9AE}" pid="3" name="Creator">
    <vt:lpwstr>Adobe InDesign 17.4 (Windows)</vt:lpwstr>
  </property>
  <property fmtid="{D5CDD505-2E9C-101B-9397-08002B2CF9AE}" pid="4" name="LastSaved">
    <vt:filetime>2022-10-13T00:00:00Z</vt:filetime>
  </property>
  <property fmtid="{D5CDD505-2E9C-101B-9397-08002B2CF9AE}" pid="5" name="Producer">
    <vt:lpwstr>Adobe PDF Library 16.0.7</vt:lpwstr>
  </property>
</Properties>
</file>