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5"/>
            <a:ext cx="14220190" cy="2029460"/>
          </a:xfrm>
          <a:custGeom>
            <a:avLst/>
            <a:gdLst/>
            <a:ahLst/>
            <a:cxnLst/>
            <a:rect l="l" t="t" r="r" b="b"/>
            <a:pathLst>
              <a:path w="14220190" h="2029460">
                <a:moveTo>
                  <a:pt x="14219989" y="0"/>
                </a:moveTo>
                <a:lnTo>
                  <a:pt x="0" y="0"/>
                </a:lnTo>
                <a:lnTo>
                  <a:pt x="0" y="2029014"/>
                </a:lnTo>
                <a:lnTo>
                  <a:pt x="14219989" y="2029014"/>
                </a:lnTo>
                <a:lnTo>
                  <a:pt x="14219989" y="0"/>
                </a:lnTo>
                <a:close/>
              </a:path>
            </a:pathLst>
          </a:custGeom>
          <a:solidFill>
            <a:srgbClr val="00244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375927" y="452474"/>
            <a:ext cx="994123" cy="99413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5421" y="516705"/>
            <a:ext cx="5056329" cy="9299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300" y="2640490"/>
            <a:ext cx="12669399" cy="140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9590" indent="-483870">
              <a:lnSpc>
                <a:spcPts val="5450"/>
              </a:lnSpc>
              <a:spcBef>
                <a:spcPts val="95"/>
              </a:spcBef>
              <a:buAutoNum type="arabicPlain"/>
              <a:tabLst>
                <a:tab pos="530860" algn="l"/>
              </a:tabLst>
            </a:pPr>
            <a:r>
              <a:rPr dirty="0" spc="-35"/>
              <a:t>POSTEROVERSKRIFT,</a:t>
            </a:r>
            <a:r>
              <a:rPr dirty="0" spc="-114"/>
              <a:t> </a:t>
            </a:r>
            <a:r>
              <a:rPr dirty="0"/>
              <a:t>BOLD</a:t>
            </a:r>
            <a:r>
              <a:rPr dirty="0" spc="-30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  <a:p>
            <a:pPr marL="528955" indent="-483234">
              <a:lnSpc>
                <a:spcPts val="5450"/>
              </a:lnSpc>
              <a:buAutoNum type="arabicPlain"/>
              <a:tabLst>
                <a:tab pos="530225" algn="l"/>
              </a:tabLst>
            </a:pPr>
            <a:r>
              <a:rPr dirty="0" spc="-35"/>
              <a:t>POSTEROVERSKRIFT</a:t>
            </a:r>
            <a:r>
              <a:rPr dirty="0" spc="-35" b="0">
                <a:latin typeface="AU Passata"/>
                <a:cs typeface="AU Passata"/>
              </a:rPr>
              <a:t>,</a:t>
            </a:r>
            <a:r>
              <a:rPr dirty="0" spc="-114" b="0">
                <a:latin typeface="AU Passata"/>
                <a:cs typeface="AU Passata"/>
              </a:rPr>
              <a:t> </a:t>
            </a:r>
            <a:r>
              <a:rPr dirty="0"/>
              <a:t>BOLD</a:t>
            </a:r>
            <a:r>
              <a:rPr dirty="0" spc="-30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1586" y="4394176"/>
            <a:ext cx="6340475" cy="383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Af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20">
                <a:solidFill>
                  <a:srgbClr val="002446"/>
                </a:solidFill>
                <a:latin typeface="AU Passata"/>
                <a:cs typeface="AU Passata"/>
              </a:rPr>
              <a:t>Forfatternavn,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AU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50,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én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linie</a:t>
            </a:r>
            <a:endParaRPr sz="2350">
              <a:latin typeface="AU Passata"/>
              <a:cs typeface="AU Passat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32720" y="5188573"/>
            <a:ext cx="8045450" cy="7340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ABSTRAKT</a:t>
            </a:r>
            <a:r>
              <a:rPr dirty="0" sz="1100" spc="-30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OVERSKRIFT</a:t>
            </a:r>
            <a:r>
              <a:rPr dirty="0" sz="1100" spc="6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VERSALER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BOLD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 b="1">
                <a:solidFill>
                  <a:srgbClr val="002446"/>
                </a:solidFill>
                <a:latin typeface="AU Passata"/>
                <a:cs typeface="AU Passata"/>
              </a:rPr>
              <a:t>24/30</a:t>
            </a:r>
            <a:endParaRPr sz="1100">
              <a:latin typeface="AU Passata"/>
              <a:cs typeface="AU Passata"/>
            </a:endParaRPr>
          </a:p>
          <a:p>
            <a:pPr marL="12700" marR="5080">
              <a:lnSpc>
                <a:spcPct val="106700"/>
              </a:lnSpc>
            </a:pP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Abstrak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tekst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-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24/30.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Editae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voluptate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platum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id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natestint,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ipiscim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possitio.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Uciae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magnien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ienihil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eatus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enihilluptio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eaque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culluptam,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alitae.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hilis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Nihil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invel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intem.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Equi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molore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verume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ligenim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inctae.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expernatu</a:t>
            </a:r>
            <a:endParaRPr sz="1100">
              <a:latin typeface="AU Passata"/>
              <a:cs typeface="AU Passat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32720" y="6852898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32720" y="7409984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32720" y="8245074"/>
            <a:ext cx="290639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tiorem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orempor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ehent.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32720" y="9247264"/>
            <a:ext cx="2905125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apitat.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32720" y="13756789"/>
            <a:ext cx="290639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ratus.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Sitatate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magniat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emporpo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rempos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alicid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nitas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delitaererum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faccuptaspel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faccaer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itasperi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hilleni-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ersperumet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ius.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32720" y="15054660"/>
            <a:ext cx="2445385" cy="5626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>
              <a:lnSpc>
                <a:spcPct val="100000"/>
              </a:lnSpc>
            </a:pPr>
            <a:endParaRPr sz="12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32720" y="15760870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32720" y="16595959"/>
            <a:ext cx="290639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tiorem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orempor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ehent.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32720" y="17598149"/>
            <a:ext cx="2907030" cy="15290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apitat.Em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hiliquam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atium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suntior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ipsandae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minver-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eosam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explicid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inctiandi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estiam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229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corporumquam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mo-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volupidem.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Itatquodit,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cuptaspit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ventece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pudandam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inum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illuptation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endisti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orerit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latibusdam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049517" y="6909348"/>
            <a:ext cx="2906395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earit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optaspe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ratio.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Nemquo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atet,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simpore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tatium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quiassi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volorrum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quatureriam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ullic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049517" y="7744485"/>
            <a:ext cx="2905760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Imustem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porias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secto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moluptias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adictem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delloressin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destrum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volorem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percim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iducim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aliquis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derumque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quiametur,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quiscium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dolorenim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idi-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tibus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049517" y="8746676"/>
            <a:ext cx="2906395" cy="30327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nonsecu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llesti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hic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vent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consequat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iduntus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quaectorem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comnis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sitint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eiur,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doloriorum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acient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illorepe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voluptatur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dita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parchitamus,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nonseque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luptatur,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vernatias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nulpa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quisi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alita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consedisse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dest,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ullabo.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hillacea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comnisti-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faceaturero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exerum,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maximodi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omnisit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atesecae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rendem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eaquaturerro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sequas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eicipsante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pliquuntiam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reprehe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nducima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ionsequam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beaturibus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ullupta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eria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most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esentio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reserit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escid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niminih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icilica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boresenda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dolorec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eatatiosam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harum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idis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esci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coremquae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moluptassum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049550" y="12215359"/>
            <a:ext cx="2445385" cy="5626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>
              <a:lnSpc>
                <a:spcPct val="100000"/>
              </a:lnSpc>
            </a:pPr>
            <a:endParaRPr sz="12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049550" y="12921570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049550" y="13923675"/>
            <a:ext cx="2907665" cy="50374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Bus,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iuscient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natur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omnisse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simagnist,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maioreici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venduntota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conseque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vendam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inulparios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eveles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tur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orporum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quossequi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officid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nistore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veliam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latatibeaque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quisqui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ulparch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illestiumqui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secaes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omnihit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magnateces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rerfere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rcillore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unt,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dolorpostium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illabor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estestiatem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dolliquia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deressin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pero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blaut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repro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conserro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tiuntio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nseditium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aciisqu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oditibu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saniet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veliquis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atur,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vendandae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perorenis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rectempores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quis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ipiscipis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renditis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omniatempor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non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reprereriae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verspellupta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nobis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imolorepudit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cusandis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ipidem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aliciur?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rentur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acculparum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restia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velitat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urerspero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dolupis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eicilic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iendita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pernatiur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aris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andaepero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essusda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denti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temodiam,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nullorectur?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Agnim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doloreriores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sequam,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quatiam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maximax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lacium,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officilicid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enden-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excearc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hillori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bearita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deriam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comnien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dundit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aspicatem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Expliae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acepe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vel-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laborro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beresentur?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266378" y="11046235"/>
            <a:ext cx="2445385" cy="5626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>
              <a:lnSpc>
                <a:spcPct val="100000"/>
              </a:lnSpc>
            </a:pPr>
            <a:endParaRPr sz="12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266378" y="11752446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266378" y="12754552"/>
            <a:ext cx="29044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iderum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undignam,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repra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eatiuris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essunt.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officat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exerror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ferum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volorentis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rep-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tiss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usant.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266378" y="13589688"/>
            <a:ext cx="2905125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expernatus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pelit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volescia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velenimus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simaxim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atecatur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facitatur?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266378" y="14257771"/>
            <a:ext cx="2906395" cy="30327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iliquam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ipidundi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nullum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dolendit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velic-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untotas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latur,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dolorpo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rrovid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res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quisquo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ssequod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iciate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velitin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testrum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quamusdae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quissequo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tec-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experitat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exceperio.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repernamet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prore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perunt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eiusani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hillabo.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rerae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maioreceaque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ex-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plitaturis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officti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aestectest,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vero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ipsunt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quibus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nonem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assim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saecati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nciist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maximag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nissereped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iuntemqui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tota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debit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nus-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velleca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tatquae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antiur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remoluptat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modigent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porpori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faceperit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veriaec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aborrum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nimpore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ptaectasi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quaeria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prora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266378" y="17431656"/>
            <a:ext cx="2905760" cy="1696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Tustis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tem.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necabo.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Nempero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vitate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perios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maiore,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etur,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ommolup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tatquidus,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volorectur?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corio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reperfe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rspicta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pedig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endere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comnime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repedios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auditaturem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utem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doluptatate provit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vendisit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velendam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eictibust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arumquiatur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receaquis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reicim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harumqui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ditatem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apiendisi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cus.</a:t>
            </a:r>
            <a:endParaRPr sz="1000">
              <a:latin typeface="Georgia"/>
              <a:cs typeface="Georgia"/>
            </a:endParaRPr>
          </a:p>
          <a:p>
            <a:pPr algn="just" marL="12700">
              <a:lnSpc>
                <a:spcPct val="100000"/>
              </a:lnSpc>
              <a:spcBef>
                <a:spcPts val="11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Equodit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atempor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uptatiore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voloreic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essequa-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0483175" y="10751222"/>
            <a:ext cx="2907665" cy="52044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635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tem.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Vitio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optiat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rem.</a:t>
            </a:r>
            <a:r>
              <a:rPr dirty="0" sz="1000" spc="-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Lesequi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ommolestotas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eosseque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vitatis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coreper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itatquisqui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dolest,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dolesci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nonsenis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volligenes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expe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voluptur?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Quistem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veribusandi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Itatem.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Pudae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nullabo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reperis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repeliae.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mendios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nonest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doluptatio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am,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quissiti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ipsusci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deligendae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doloribus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audis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earum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quae.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Itati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alitis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solorestium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earibus.</a:t>
            </a:r>
            <a:endParaRPr sz="1000">
              <a:latin typeface="Georgia"/>
              <a:cs typeface="Georgia"/>
            </a:endParaRPr>
          </a:p>
          <a:p>
            <a:pPr algn="just" marL="12700" marR="698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quost,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quatur?</a:t>
            </a:r>
            <a:endParaRPr sz="1000">
              <a:latin typeface="Georgia"/>
              <a:cs typeface="Georgia"/>
            </a:endParaRPr>
          </a:p>
          <a:p>
            <a:pPr algn="just" marL="12700" marR="698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Liquiant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etus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atusaestium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eatinul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laboratus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ventem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musam,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luptaquis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liatus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dunto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venieniendit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omnisse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quist,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idero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enisiminti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opti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prerspe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rnatur?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Onestio.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excere,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inc-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tatur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asperae.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mintias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exerundel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ipsae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nossitatur,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sint.</a:t>
            </a:r>
            <a:endParaRPr sz="1000">
              <a:latin typeface="Georgia"/>
              <a:cs typeface="Georgia"/>
            </a:endParaRPr>
          </a:p>
          <a:p>
            <a:pPr algn="just" marL="12700" marR="5080">
              <a:lnSpc>
                <a:spcPct val="109600"/>
              </a:lnSpc>
              <a:spcBef>
                <a:spcPts val="5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Genturi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tiisquia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voluptatat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facerruptaes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minis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quidignimil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ilique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quamusc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illiqui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dolo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quianda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ecestis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nonsequides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endebit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sequosti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maiorrum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quae.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Neque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volum,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exceatquis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maximil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lorrovid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apiciatem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dipsanderum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ulpa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volluptatum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nostecte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nosti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soloresequi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archil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dolutempor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quuntium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quiderum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eoss-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enihiciis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officip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ienimol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utatemp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ora-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tet,</a:t>
            </a:r>
            <a:r>
              <a:rPr dirty="0" sz="1000" spc="2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sint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excerum</a:t>
            </a:r>
            <a:r>
              <a:rPr dirty="0" sz="1000" spc="2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ariaspererum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debisquost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voloriandis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vendelique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sant,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consequos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consequi.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845421" y="6420372"/>
            <a:ext cx="12525375" cy="0"/>
          </a:xfrm>
          <a:custGeom>
            <a:avLst/>
            <a:gdLst/>
            <a:ahLst/>
            <a:cxnLst/>
            <a:rect l="l" t="t" r="r" b="b"/>
            <a:pathLst>
              <a:path w="12525375" h="0">
                <a:moveTo>
                  <a:pt x="0" y="0"/>
                </a:moveTo>
                <a:lnTo>
                  <a:pt x="12524753" y="0"/>
                </a:lnTo>
              </a:path>
            </a:pathLst>
          </a:custGeom>
          <a:ln w="11929">
            <a:solidFill>
              <a:srgbClr val="0024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832721" y="13467991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45419" y="9908313"/>
            <a:ext cx="2879090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>
              <a:latin typeface="Times New Roman"/>
              <a:cs typeface="Times New Roman"/>
            </a:endParaRPr>
          </a:p>
          <a:p>
            <a:pPr marL="82740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483207" y="18979576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0495905" y="16065802"/>
            <a:ext cx="2879090" cy="2867025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Times New Roman"/>
              <a:cs typeface="Times New Roman"/>
            </a:endParaRPr>
          </a:p>
          <a:p>
            <a:pPr marL="827405">
              <a:lnSpc>
                <a:spcPct val="100000"/>
              </a:lnSpc>
              <a:spcBef>
                <a:spcPts val="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266378" y="10461674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279079" y="6907069"/>
            <a:ext cx="609155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2022-10-13T12:32:28Z</dcterms:created>
  <dcterms:modified xsi:type="dcterms:W3CDTF">2022-10-13T12:32:28Z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2022-10-13T00:00:00Z</vt:filetime>
  </property>
  <property fmtid="{D5CDD505-2E9C-101B-9397-08002B2CF9AE}" pid="5" name="Producer">
    <vt:lpwstr>Adobe PDF Library 16.0.7</vt:lpwstr>
  </property>
</Properties>
</file>