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4224000" cy="20104100"/>
  <p:notesSz cx="14224000" cy="201041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66800" y="6232271"/>
            <a:ext cx="12090400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00" b="1" i="0">
                <a:solidFill>
                  <a:srgbClr val="002446"/>
                </a:solidFill>
                <a:latin typeface="AU Passata"/>
                <a:cs typeface="AU Passat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33600" y="11258296"/>
            <a:ext cx="995680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1" i="0">
                <a:solidFill>
                  <a:srgbClr val="002446"/>
                </a:solidFill>
                <a:latin typeface="AU Passata"/>
                <a:cs typeface="AU Passat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1" i="0">
                <a:solidFill>
                  <a:srgbClr val="002446"/>
                </a:solidFill>
                <a:latin typeface="AU Passata"/>
                <a:cs typeface="AU Passat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1120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32536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1" i="0">
                <a:solidFill>
                  <a:srgbClr val="002446"/>
                </a:solidFill>
                <a:latin typeface="AU Passata"/>
                <a:cs typeface="AU Passat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8075085"/>
            <a:ext cx="14220190" cy="2029460"/>
          </a:xfrm>
          <a:custGeom>
            <a:avLst/>
            <a:gdLst/>
            <a:ahLst/>
            <a:cxnLst/>
            <a:rect l="l" t="t" r="r" b="b"/>
            <a:pathLst>
              <a:path w="14220190" h="2029459">
                <a:moveTo>
                  <a:pt x="14219989" y="0"/>
                </a:moveTo>
                <a:lnTo>
                  <a:pt x="0" y="0"/>
                </a:lnTo>
                <a:lnTo>
                  <a:pt x="0" y="2029014"/>
                </a:lnTo>
                <a:lnTo>
                  <a:pt x="14219989" y="2029014"/>
                </a:lnTo>
                <a:lnTo>
                  <a:pt x="14219989" y="0"/>
                </a:lnTo>
                <a:close/>
              </a:path>
            </a:pathLst>
          </a:custGeom>
          <a:solidFill>
            <a:srgbClr val="00244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375927" y="18527588"/>
            <a:ext cx="994123" cy="994132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45421" y="18596193"/>
            <a:ext cx="5056329" cy="92995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77818" y="653749"/>
            <a:ext cx="12668362" cy="140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00" b="1" i="0">
                <a:solidFill>
                  <a:srgbClr val="002446"/>
                </a:solidFill>
                <a:latin typeface="AU Passata"/>
                <a:cs typeface="AU Passat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1200" y="4623943"/>
            <a:ext cx="1280160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836160" y="18696814"/>
            <a:ext cx="455168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1120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24128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528955" indent="-483234">
              <a:lnSpc>
                <a:spcPts val="5450"/>
              </a:lnSpc>
              <a:spcBef>
                <a:spcPts val="95"/>
              </a:spcBef>
              <a:buAutoNum type="arabicPlain"/>
              <a:tabLst>
                <a:tab pos="529590" algn="l"/>
              </a:tabLst>
            </a:pPr>
            <a:r>
              <a:rPr dirty="0" spc="-35"/>
              <a:t>POSTEROVERSKRIFT,</a:t>
            </a:r>
            <a:r>
              <a:rPr dirty="0" spc="-114"/>
              <a:t> </a:t>
            </a:r>
            <a:r>
              <a:rPr dirty="0"/>
              <a:t>BOLD</a:t>
            </a:r>
            <a:r>
              <a:rPr dirty="0" spc="-30"/>
              <a:t> </a:t>
            </a:r>
            <a:r>
              <a:rPr dirty="0" b="0">
                <a:latin typeface="AU Passata Light"/>
                <a:cs typeface="AU Passata Light"/>
              </a:rPr>
              <a:t>&amp;</a:t>
            </a:r>
            <a:r>
              <a:rPr dirty="0" spc="-125" b="0">
                <a:latin typeface="AU Passata Light"/>
                <a:cs typeface="AU Passata Light"/>
              </a:rPr>
              <a:t> </a:t>
            </a:r>
            <a:r>
              <a:rPr dirty="0" b="0">
                <a:latin typeface="AU Passata Light"/>
                <a:cs typeface="AU Passata Light"/>
              </a:rPr>
              <a:t>LIGHT</a:t>
            </a:r>
            <a:r>
              <a:rPr dirty="0" spc="-125" b="0">
                <a:latin typeface="AU Passata Light"/>
                <a:cs typeface="AU Passata Light"/>
              </a:rPr>
              <a:t> </a:t>
            </a:r>
            <a:r>
              <a:rPr dirty="0" spc="-10" b="0">
                <a:latin typeface="AU Passata Light"/>
                <a:cs typeface="AU Passata Light"/>
              </a:rPr>
              <a:t>146/158</a:t>
            </a:r>
          </a:p>
          <a:p>
            <a:pPr marL="528955" indent="-483234">
              <a:lnSpc>
                <a:spcPts val="5450"/>
              </a:lnSpc>
              <a:buAutoNum type="arabicPlain"/>
              <a:tabLst>
                <a:tab pos="529590" algn="l"/>
              </a:tabLst>
            </a:pPr>
            <a:r>
              <a:rPr dirty="0" spc="-40"/>
              <a:t>POSTEROVERSKRIFT</a:t>
            </a:r>
            <a:r>
              <a:rPr dirty="0" spc="-40" b="0">
                <a:latin typeface="AU Passata"/>
                <a:cs typeface="AU Passata"/>
              </a:rPr>
              <a:t>,</a:t>
            </a:r>
            <a:r>
              <a:rPr dirty="0" spc="-100" b="0">
                <a:latin typeface="AU Passata"/>
                <a:cs typeface="AU Passata"/>
              </a:rPr>
              <a:t> </a:t>
            </a:r>
            <a:r>
              <a:rPr dirty="0"/>
              <a:t>BOLD</a:t>
            </a:r>
            <a:r>
              <a:rPr dirty="0" spc="-5"/>
              <a:t> </a:t>
            </a:r>
            <a:r>
              <a:rPr dirty="0" b="0">
                <a:latin typeface="AU Passata Light"/>
                <a:cs typeface="AU Passata Light"/>
              </a:rPr>
              <a:t>&amp;</a:t>
            </a:r>
            <a:r>
              <a:rPr dirty="0" spc="-105" b="0">
                <a:latin typeface="AU Passata Light"/>
                <a:cs typeface="AU Passata Light"/>
              </a:rPr>
              <a:t> </a:t>
            </a:r>
            <a:r>
              <a:rPr dirty="0" b="0">
                <a:latin typeface="AU Passata Light"/>
                <a:cs typeface="AU Passata Light"/>
              </a:rPr>
              <a:t>LIGHT</a:t>
            </a:r>
            <a:r>
              <a:rPr dirty="0" spc="-105" b="0">
                <a:latin typeface="AU Passata Light"/>
                <a:cs typeface="AU Passata Light"/>
              </a:rPr>
              <a:t> </a:t>
            </a:r>
            <a:r>
              <a:rPr dirty="0" spc="-10" b="0">
                <a:latin typeface="AU Passata Light"/>
                <a:cs typeface="AU Passata Light"/>
              </a:rPr>
              <a:t>146/158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811586" y="2407435"/>
            <a:ext cx="6340475" cy="383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350">
                <a:solidFill>
                  <a:srgbClr val="002446"/>
                </a:solidFill>
                <a:latin typeface="AU Passata"/>
                <a:cs typeface="AU Passata"/>
              </a:rPr>
              <a:t>Af</a:t>
            </a:r>
            <a:r>
              <a:rPr dirty="0" sz="2350" spc="-7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 spc="-20">
                <a:solidFill>
                  <a:srgbClr val="002446"/>
                </a:solidFill>
                <a:latin typeface="AU Passata"/>
                <a:cs typeface="AU Passata"/>
              </a:rPr>
              <a:t>Forfatternavn,</a:t>
            </a:r>
            <a:r>
              <a:rPr dirty="0" sz="2350" spc="-6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>
                <a:solidFill>
                  <a:srgbClr val="002446"/>
                </a:solidFill>
                <a:latin typeface="AU Passata"/>
                <a:cs typeface="AU Passata"/>
              </a:rPr>
              <a:t>AU</a:t>
            </a:r>
            <a:r>
              <a:rPr dirty="0" sz="2350" spc="-7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 spc="-10">
                <a:solidFill>
                  <a:srgbClr val="002446"/>
                </a:solidFill>
                <a:latin typeface="AU Passata"/>
                <a:cs typeface="AU Passata"/>
              </a:rPr>
              <a:t>Passata</a:t>
            </a:r>
            <a:r>
              <a:rPr dirty="0" sz="2350" spc="-6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>
                <a:solidFill>
                  <a:srgbClr val="002446"/>
                </a:solidFill>
                <a:latin typeface="AU Passata"/>
                <a:cs typeface="AU Passata"/>
              </a:rPr>
              <a:t>Regular</a:t>
            </a:r>
            <a:r>
              <a:rPr dirty="0" sz="2350" spc="-6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>
                <a:solidFill>
                  <a:srgbClr val="002446"/>
                </a:solidFill>
                <a:latin typeface="AU Passata"/>
                <a:cs typeface="AU Passata"/>
              </a:rPr>
              <a:t>50,</a:t>
            </a:r>
            <a:r>
              <a:rPr dirty="0" sz="2350" spc="-7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>
                <a:solidFill>
                  <a:srgbClr val="002446"/>
                </a:solidFill>
                <a:latin typeface="AU Passata"/>
                <a:cs typeface="AU Passata"/>
              </a:rPr>
              <a:t>én</a:t>
            </a:r>
            <a:r>
              <a:rPr dirty="0" sz="2350" spc="-6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 spc="-10">
                <a:solidFill>
                  <a:srgbClr val="002446"/>
                </a:solidFill>
                <a:latin typeface="AU Passata"/>
                <a:cs typeface="AU Passata"/>
              </a:rPr>
              <a:t>linie</a:t>
            </a:r>
            <a:endParaRPr sz="2350">
              <a:latin typeface="AU Passata"/>
              <a:cs typeface="AU Passat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832720" y="3201833"/>
            <a:ext cx="8045450" cy="73406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b="1">
                <a:solidFill>
                  <a:srgbClr val="002446"/>
                </a:solidFill>
                <a:latin typeface="AU Passata"/>
                <a:cs typeface="AU Passata"/>
              </a:rPr>
              <a:t>ABSTRAKT</a:t>
            </a:r>
            <a:r>
              <a:rPr dirty="0" sz="1100" spc="-30" b="1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b="1">
                <a:solidFill>
                  <a:srgbClr val="002446"/>
                </a:solidFill>
                <a:latin typeface="AU Passata"/>
                <a:cs typeface="AU Passata"/>
              </a:rPr>
              <a:t>OVERSKRIFT</a:t>
            </a:r>
            <a:r>
              <a:rPr dirty="0" sz="1100" spc="65" b="1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b="1">
                <a:solidFill>
                  <a:srgbClr val="002446"/>
                </a:solidFill>
                <a:latin typeface="AU Passata"/>
                <a:cs typeface="AU Passata"/>
              </a:rPr>
              <a:t>VERSALER</a:t>
            </a:r>
            <a:r>
              <a:rPr dirty="0" sz="1100" spc="75" b="1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b="1">
                <a:solidFill>
                  <a:srgbClr val="002446"/>
                </a:solidFill>
                <a:latin typeface="AU Passata"/>
                <a:cs typeface="AU Passata"/>
              </a:rPr>
              <a:t>BOLD</a:t>
            </a:r>
            <a:r>
              <a:rPr dirty="0" sz="1100" spc="75" b="1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spc="-10" b="1">
                <a:solidFill>
                  <a:srgbClr val="002446"/>
                </a:solidFill>
                <a:latin typeface="AU Passata"/>
                <a:cs typeface="AU Passata"/>
              </a:rPr>
              <a:t>24/30</a:t>
            </a:r>
            <a:endParaRPr sz="1100">
              <a:latin typeface="AU Passata"/>
              <a:cs typeface="AU Passata"/>
            </a:endParaRPr>
          </a:p>
          <a:p>
            <a:pPr marL="12700" marR="5080">
              <a:lnSpc>
                <a:spcPct val="106700"/>
              </a:lnSpc>
            </a:pP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Abstrak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tekst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-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PAssata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Regular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24/30.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Editae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voluptate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platum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et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id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qui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ut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eum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quam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quias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dolorer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natestint,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ipiscim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spc="-10">
                <a:solidFill>
                  <a:srgbClr val="002446"/>
                </a:solidFill>
                <a:latin typeface="AU Passata"/>
                <a:cs typeface="AU Passata"/>
              </a:rPr>
              <a:t>possitio.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Uciae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magnien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ienihil</a:t>
            </a:r>
            <a:r>
              <a:rPr dirty="0" sz="1100" spc="6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eatus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enihilluptio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eaque</a:t>
            </a:r>
            <a:r>
              <a:rPr dirty="0" sz="1100" spc="6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culluptam,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solut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aut</a:t>
            </a:r>
            <a:r>
              <a:rPr dirty="0" sz="1100" spc="6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alitae.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Nam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hilis</a:t>
            </a:r>
            <a:r>
              <a:rPr dirty="0" sz="1100" spc="6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aut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fuga.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Nihil</a:t>
            </a:r>
            <a:r>
              <a:rPr dirty="0" sz="1100" spc="6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invel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il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intem.</a:t>
            </a:r>
            <a:r>
              <a:rPr dirty="0" sz="1100" spc="6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Equi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dis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spc="-10">
                <a:solidFill>
                  <a:srgbClr val="002446"/>
                </a:solidFill>
                <a:latin typeface="AU Passata"/>
                <a:cs typeface="AU Passata"/>
              </a:rPr>
              <a:t>molore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verume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pa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se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ligenim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inctae.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Ut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plaborem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fuga.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Solestibea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et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voloriae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ma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voloris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spc="-10">
                <a:solidFill>
                  <a:srgbClr val="002446"/>
                </a:solidFill>
                <a:latin typeface="AU Passata"/>
                <a:cs typeface="AU Passata"/>
              </a:rPr>
              <a:t>expernatu</a:t>
            </a:r>
            <a:endParaRPr sz="1100">
              <a:latin typeface="AU Passata"/>
              <a:cs typeface="AU Passat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832720" y="4848685"/>
            <a:ext cx="2445385" cy="413384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Overskrift: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spc="-10" b="1">
                <a:solidFill>
                  <a:srgbClr val="231F20"/>
                </a:solidFill>
                <a:latin typeface="AU Passata"/>
                <a:cs typeface="AU Passata"/>
              </a:rPr>
              <a:t>30/30</a:t>
            </a:r>
            <a:endParaRPr sz="1400">
              <a:latin typeface="AU Passata"/>
              <a:cs typeface="AU Passata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Underoverskrift:</a:t>
            </a:r>
            <a:r>
              <a:rPr dirty="0" sz="900" spc="1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spc="-10" b="1">
                <a:solidFill>
                  <a:srgbClr val="231F20"/>
                </a:solidFill>
                <a:latin typeface="AU Passata"/>
                <a:cs typeface="AU Passata"/>
              </a:rPr>
              <a:t>20/20</a:t>
            </a:r>
            <a:endParaRPr sz="900">
              <a:latin typeface="AU Passata"/>
              <a:cs typeface="AU Passat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832720" y="5405808"/>
            <a:ext cx="2872740" cy="68643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Fremhævet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Bold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 b="1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Brødtekst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kursiv: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 i="1">
                <a:solidFill>
                  <a:srgbClr val="231F20"/>
                </a:solidFill>
                <a:latin typeface="Georgia"/>
                <a:cs typeface="Georgia"/>
              </a:rPr>
              <a:t>22pt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832720" y="6240897"/>
            <a:ext cx="2905125" cy="86106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Ratem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quasi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blam,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natio.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velessin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in-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tiorem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comnissit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occatis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pa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corpori-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bus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dolutempero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quos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quodist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orempor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ehent.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Ficiiss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usciam,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cones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sitatatur,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exceprae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ratusa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maximpostis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dellicto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doluptatur?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832720" y="7243002"/>
            <a:ext cx="2905125" cy="5270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Ibus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veriame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ndissun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totatqu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isquam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nia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cone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vendaeprore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plaborem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arum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ipsum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mi,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te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veris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modici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reperum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apitat.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832720" y="11752481"/>
            <a:ext cx="2906395" cy="86106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di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vene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vit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seque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voluptium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ratus.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Sitatate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magniat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emporpo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rempos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alicid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mag-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nitas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aliqui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delitaererum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fuga.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Nam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faccuptaspel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idem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faccaer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itasperi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occus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venist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alit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hilleni-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modis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ersperumet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ius.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832720" y="13050446"/>
            <a:ext cx="2445385" cy="56261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Overskrift: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spc="-10" b="1">
                <a:solidFill>
                  <a:srgbClr val="231F20"/>
                </a:solidFill>
                <a:latin typeface="AU Passata"/>
                <a:cs typeface="AU Passata"/>
              </a:rPr>
              <a:t>30/30</a:t>
            </a:r>
            <a:endParaRPr sz="1400">
              <a:latin typeface="AU Passata"/>
              <a:cs typeface="AU Passata"/>
            </a:endParaRPr>
          </a:p>
          <a:p>
            <a:pPr>
              <a:lnSpc>
                <a:spcPct val="100000"/>
              </a:lnSpc>
            </a:pPr>
            <a:endParaRPr sz="1200">
              <a:latin typeface="AU Passata"/>
              <a:cs typeface="AU Passata"/>
            </a:endParaRPr>
          </a:p>
          <a:p>
            <a:pPr marL="12700">
              <a:lnSpc>
                <a:spcPct val="100000"/>
              </a:lnSpc>
            </a:pP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Underoverskrift:</a:t>
            </a:r>
            <a:r>
              <a:rPr dirty="0" sz="900" spc="1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spc="-10" b="1">
                <a:solidFill>
                  <a:srgbClr val="231F20"/>
                </a:solidFill>
                <a:latin typeface="AU Passata"/>
                <a:cs typeface="AU Passata"/>
              </a:rPr>
              <a:t>20/30</a:t>
            </a:r>
            <a:endParaRPr sz="900">
              <a:latin typeface="AU Passata"/>
              <a:cs typeface="AU Passata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832720" y="13756693"/>
            <a:ext cx="2872740" cy="68643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Fremhævet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Bold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 b="1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Brødtekst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kursiv: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 i="1">
                <a:solidFill>
                  <a:srgbClr val="231F20"/>
                </a:solidFill>
                <a:latin typeface="Georgia"/>
                <a:cs typeface="Georgia"/>
              </a:rPr>
              <a:t>22pt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832720" y="14591782"/>
            <a:ext cx="2905125" cy="86106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Ratem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quasi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blam,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natio.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velessin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in-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tiorem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comnissit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occatis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pa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corpori-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bus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dolutempero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quos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quodist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orempor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ehent.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Ficiiss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usciam,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cones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sitatatur,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exceprae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ratusa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maximpostis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dellicto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doluptatur?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832720" y="15593888"/>
            <a:ext cx="2907030" cy="152908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Ibus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veriame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ndissun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totatqu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isquam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nia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cone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vendaeprore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plaborem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arum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ipsum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mi,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te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veris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modici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reperum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apitat.Em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hiliquam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atium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suntior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eiciundi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temoluptam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ipsandae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od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minver-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it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eosam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fugias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explicid</a:t>
            </a:r>
            <a:r>
              <a:rPr dirty="0" sz="1000" spc="1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evel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inctiandi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aut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remporio</a:t>
            </a:r>
            <a:r>
              <a:rPr dirty="0" sz="1000" spc="2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estiam</a:t>
            </a:r>
            <a:r>
              <a:rPr dirty="0" sz="1000" spc="2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fugia</a:t>
            </a:r>
            <a:r>
              <a:rPr dirty="0" sz="1000" spc="229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corporumquam</a:t>
            </a:r>
            <a:r>
              <a:rPr dirty="0" sz="1000" spc="2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rerio</a:t>
            </a:r>
            <a:r>
              <a:rPr dirty="0" sz="1000" spc="2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mo-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lut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volupidem.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Itatquodit,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cuptaspit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ventece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pudandam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inum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illuptation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endisti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orerit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quiae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nis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ant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fuga.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Lit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adita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inverum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latibusdam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049550" y="4904755"/>
            <a:ext cx="2906395" cy="69405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earit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optaspe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ratio.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Nemquo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coritae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venis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reper-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atet,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lam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simpore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simolup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tatium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repudi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aut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pa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dolut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quiassi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inulpa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volorrum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quatureriam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ullic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latur?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049550" y="5739844"/>
            <a:ext cx="2905125" cy="86106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Imustem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porias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secto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officiis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moluptias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adictem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delloressin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comnis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vid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destrum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volorem</a:t>
            </a:r>
            <a:r>
              <a:rPr dirty="0" sz="1000" spc="2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percim</a:t>
            </a:r>
            <a:r>
              <a:rPr dirty="0" sz="1000" spc="2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aliam</a:t>
            </a:r>
            <a:r>
              <a:rPr dirty="0" sz="1000" spc="2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iducim</a:t>
            </a:r>
            <a:r>
              <a:rPr dirty="0" sz="1000" spc="2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aliquis</a:t>
            </a:r>
            <a:r>
              <a:rPr dirty="0" sz="1000" spc="2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derumque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quiametur,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doluptat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quiscium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dolorenim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idi-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tibus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voluptatur?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049550" y="6741950"/>
            <a:ext cx="2906395" cy="3032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Acea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nonsecu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llesti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dem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inverum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hic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vent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eaqui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consequat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iduntus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ne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nihitis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volore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di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ipid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quaectorem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comnis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nobit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explit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anda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sitint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eiur,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ius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doloriorum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di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acient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eum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illorepe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voluptatur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accus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doles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en-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dita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parchitamus,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nonseque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quatur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sum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do-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luptatur,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sum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vera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dolest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vernatias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volupta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temolor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epudit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nossint,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nulpa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doluptiat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quisi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untem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fugit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delesequatus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alita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consedisse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se-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dest,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ullabo.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Ita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cum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hillacea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comnisti-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faceaturero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exerum,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maximodi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omnisit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atesecae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rendem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eaquaturerro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quam,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nos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sequas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eicipsante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ium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endita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pliquuntiam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dit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reprehe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nducima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ionsequam</a:t>
            </a:r>
            <a:r>
              <a:rPr dirty="0" sz="1000" spc="2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consed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mi,</a:t>
            </a:r>
            <a:r>
              <a:rPr dirty="0" sz="1000" spc="2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beaturibus</a:t>
            </a:r>
            <a:r>
              <a:rPr dirty="0" sz="1000" spc="2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ullupta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eria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most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lit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esentio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reserit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escid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eum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est,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niminih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icilica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boresenda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volor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alis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dolorec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eatatiosam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harum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idis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evel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estem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esci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coremquae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moluptassum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volentur?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049550" y="10211146"/>
            <a:ext cx="2445385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Overskrift: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spc="-10" b="1">
                <a:solidFill>
                  <a:srgbClr val="231F20"/>
                </a:solidFill>
                <a:latin typeface="AU Passata"/>
                <a:cs typeface="AU Passata"/>
              </a:rPr>
              <a:t>30/30</a:t>
            </a:r>
            <a:endParaRPr sz="1400">
              <a:latin typeface="AU Passata"/>
              <a:cs typeface="AU Passata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049550" y="10604830"/>
            <a:ext cx="1934210" cy="16891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Underoverskrift:</a:t>
            </a:r>
            <a:r>
              <a:rPr dirty="0" sz="900" spc="1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spc="-10" b="1">
                <a:solidFill>
                  <a:srgbClr val="231F20"/>
                </a:solidFill>
                <a:latin typeface="AU Passata"/>
                <a:cs typeface="AU Passata"/>
              </a:rPr>
              <a:t>20/30</a:t>
            </a:r>
            <a:endParaRPr sz="900">
              <a:latin typeface="AU Passata"/>
              <a:cs typeface="AU Passata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049550" y="10917392"/>
            <a:ext cx="2872740" cy="68643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Fremhævet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Bold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 b="1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Brødtekst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kursiv: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 i="1">
                <a:solidFill>
                  <a:srgbClr val="231F20"/>
                </a:solidFill>
                <a:latin typeface="Georgia"/>
                <a:cs typeface="Georgia"/>
              </a:rPr>
              <a:t>22pt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4049550" y="11919498"/>
            <a:ext cx="2907665" cy="50361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Bus,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odi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ommodit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iuscient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eium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fugia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simag-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natur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alis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ilit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omnisse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volupta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simagnist,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maioreici</a:t>
            </a:r>
            <a:r>
              <a:rPr dirty="0" sz="1000" spc="3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venduntota</a:t>
            </a:r>
            <a:r>
              <a:rPr dirty="0" sz="1000" spc="3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conseque</a:t>
            </a:r>
            <a:r>
              <a:rPr dirty="0" sz="1000" spc="3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volupta</a:t>
            </a:r>
            <a:r>
              <a:rPr dirty="0" sz="1000" spc="3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vendam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inulparios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autem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ad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lab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eveles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volup-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tur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sequi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rerferi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orporum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quossequi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officid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mag-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nistore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ipsa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voluptiume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veliam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fugit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latatibeaque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cum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quisqui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ad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ulparch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illestiumqui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con-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secaes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enis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magnam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fugit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omnihit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magnateces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arumquis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rerfere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rcillore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sunt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unt,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ut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dolorpostium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exero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niminum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vit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illabor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estestiatem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dolliquia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deressin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pero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blaut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ped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</a:t>
            </a:r>
            <a:r>
              <a:rPr dirty="0" sz="1000" spc="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repro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esci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conserro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dolupta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tiuntio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nseditium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aciisqu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oditibu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saniet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magnam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veliquis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est,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doluptatur,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atur,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vendandae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perorenis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sam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explaut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rectempores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uta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alia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quis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ipiscipis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unte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doleni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re,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doluptas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net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dem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renditis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liam,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omniatempor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volor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quasit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mint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unto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cum,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non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etur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reprereriae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verspellupta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verum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nobis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imolorepudit</a:t>
            </a:r>
            <a:r>
              <a:rPr dirty="0" sz="1000" spc="-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</a:t>
            </a:r>
            <a:r>
              <a:rPr dirty="0" sz="1000" spc="-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cusandis</a:t>
            </a:r>
            <a:r>
              <a:rPr dirty="0" sz="1000" spc="-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am</a:t>
            </a:r>
            <a:r>
              <a:rPr dirty="0" sz="1000" spc="-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</a:t>
            </a:r>
            <a:r>
              <a:rPr dirty="0" sz="1000" spc="-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ipidem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vid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aliciur?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rentur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acculparum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restia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velitat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urerspero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dolupis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eicilic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iendita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pernatiur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aris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eum,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optat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moluptum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moles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et,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im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andaepero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essusda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denti</a:t>
            </a:r>
            <a:r>
              <a:rPr dirty="0" sz="1000" spc="2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temodiam,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nullorectur?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Agnim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doloreriores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sequam,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quatiam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ipis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maximax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im-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endae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accus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adi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lacium,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officilicid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enden-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tium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excearc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hillori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bearita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temolupta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deriam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comnien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dundit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aspicatem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fuga.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Expliae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cus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debis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verrum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doluptas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quos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acepe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sam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nobit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delitat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vel-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laborro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beresentur?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7266378" y="9042022"/>
            <a:ext cx="2445385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Overskrift: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spc="-10" b="1">
                <a:solidFill>
                  <a:srgbClr val="231F20"/>
                </a:solidFill>
                <a:latin typeface="AU Passata"/>
                <a:cs typeface="AU Passata"/>
              </a:rPr>
              <a:t>30/30</a:t>
            </a:r>
            <a:endParaRPr sz="1400">
              <a:latin typeface="AU Passata"/>
              <a:cs typeface="AU Passata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7266378" y="9435707"/>
            <a:ext cx="1934210" cy="16891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Underoverskrift:</a:t>
            </a:r>
            <a:r>
              <a:rPr dirty="0" sz="900" spc="1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spc="-10" b="1">
                <a:solidFill>
                  <a:srgbClr val="231F20"/>
                </a:solidFill>
                <a:latin typeface="AU Passata"/>
                <a:cs typeface="AU Passata"/>
              </a:rPr>
              <a:t>20/30</a:t>
            </a:r>
            <a:endParaRPr sz="900">
              <a:latin typeface="AU Passata"/>
              <a:cs typeface="AU Passata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7266378" y="9748268"/>
            <a:ext cx="2872740" cy="68643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Fremhævet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Bold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 b="1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Brødtekst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kursiv: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 i="1">
                <a:solidFill>
                  <a:srgbClr val="231F20"/>
                </a:solidFill>
                <a:latin typeface="Georgia"/>
                <a:cs typeface="Georgia"/>
              </a:rPr>
              <a:t>22pt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7266378" y="10750374"/>
            <a:ext cx="2904490" cy="69405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Lor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iderum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undignam,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velis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repra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eatiuris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essunt.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ipis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voluptas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officat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exerror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eper-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ferum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volorentis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dolenit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magnis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liam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cum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rep-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tiss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usant.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7266378" y="11585463"/>
            <a:ext cx="2905125" cy="5270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Undae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cus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reped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expernatus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pelit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volescia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ad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velenimus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simaxim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faccus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atecatur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accum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id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facitatur?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7266378" y="12253534"/>
            <a:ext cx="2906395" cy="3032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Os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iliquam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est,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ipidundi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officiis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nihit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latem.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nullum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re,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officiis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dolendit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omnimin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velic-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untotas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et,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am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latur,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quide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quate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venis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dolorpo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rrovid</a:t>
            </a:r>
            <a:r>
              <a:rPr dirty="0" sz="1000" spc="-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moluptas</a:t>
            </a:r>
            <a:r>
              <a:rPr dirty="0" sz="1000" spc="-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non</a:t>
            </a:r>
            <a:r>
              <a:rPr dirty="0" sz="1000" spc="-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non</a:t>
            </a:r>
            <a:r>
              <a:rPr dirty="0" sz="1000" spc="-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res</a:t>
            </a:r>
            <a:r>
              <a:rPr dirty="0" sz="1000" spc="-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quisquo</a:t>
            </a:r>
            <a:r>
              <a:rPr dirty="0" sz="1000" spc="-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ssequod</a:t>
            </a:r>
            <a:r>
              <a:rPr dirty="0" sz="1000" spc="-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iciate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velitin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testrum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quamusdae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lia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quissequo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tec-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experitat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exceperio.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Natio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repernamet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prore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peror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omnimin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perunt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eiusani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hillabo.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Ut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vento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endis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rerae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maioreceaque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vel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velest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dem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nobit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autem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accus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molut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ex-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plitaturis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officti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aestectest,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corita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vero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tem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ipsunt</a:t>
            </a:r>
            <a:r>
              <a:rPr dirty="0" sz="1000" spc="2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2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quibus</a:t>
            </a:r>
            <a:r>
              <a:rPr dirty="0" sz="1000" spc="2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nonem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2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assim</a:t>
            </a:r>
            <a:r>
              <a:rPr dirty="0" sz="1000" spc="2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saecati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nciist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maximag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nissereped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is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iuntemqui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tota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sus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doluptatis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debit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nimus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pel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ide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nus-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velleca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tatquae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occat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antiur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remoluptat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occus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modigent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endae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porpori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faceperit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veriaec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aborrum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sa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pre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parum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sin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nimpore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ptaectasi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aut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is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eat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aliam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reperum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quaeria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vella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prora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volupta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nonsequi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iduci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at.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7266378" y="15426870"/>
            <a:ext cx="2905760" cy="16960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Tustis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velles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re,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tem.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necabo.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Nempero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vitate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perios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rent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ium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sequo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maiore,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ab</a:t>
            </a:r>
            <a:r>
              <a:rPr dirty="0" sz="1000" spc="2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</a:t>
            </a:r>
            <a:r>
              <a:rPr dirty="0" sz="1000" spc="3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etur,</a:t>
            </a:r>
            <a:r>
              <a:rPr dirty="0" sz="1000" spc="3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ommolup</a:t>
            </a:r>
            <a:r>
              <a:rPr dirty="0" sz="1000" spc="2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tatquidus,</a:t>
            </a:r>
            <a:r>
              <a:rPr dirty="0" sz="1000" spc="3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3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volorectur?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corio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reperfe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rspicta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doluptatur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re-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pedig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endere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nobit,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comnime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aces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volupta-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tus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repedios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ates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auditaturem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fugiam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utem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doluptatate provit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vendisit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velendam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eictibust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arumquiatur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receaquis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reicim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harumqui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eaque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cupta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ditatem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apiendisi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plabore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cus.</a:t>
            </a:r>
            <a:endParaRPr sz="1000">
              <a:latin typeface="Georgia"/>
              <a:cs typeface="Georgia"/>
            </a:endParaRPr>
          </a:p>
          <a:p>
            <a:pPr algn="just" marL="12700">
              <a:lnSpc>
                <a:spcPct val="100000"/>
              </a:lnSpc>
              <a:spcBef>
                <a:spcPts val="114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Equodit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atempor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uptatiore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voloreic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essequa-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10483207" y="8746162"/>
            <a:ext cx="2907665" cy="52031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635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tem.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Vitio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optiat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rem.</a:t>
            </a:r>
            <a:r>
              <a:rPr dirty="0" sz="1000" spc="-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Lesequi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 ommolestotas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eosseque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vitatis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eaqui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coreper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itatquisqui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dolest,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dolesci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nonsenis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cusam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volligenes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expe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voluptur?</a:t>
            </a:r>
            <a:r>
              <a:rPr dirty="0" sz="1000" spc="2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Quistem</a:t>
            </a:r>
            <a:r>
              <a:rPr dirty="0" sz="1000" spc="2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etur</a:t>
            </a:r>
            <a:r>
              <a:rPr dirty="0" sz="1000" spc="2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accum</a:t>
            </a:r>
            <a:r>
              <a:rPr dirty="0" sz="1000" spc="2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veribusandi</a:t>
            </a:r>
            <a:r>
              <a:rPr dirty="0" sz="1000" spc="2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tem.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Itatem.</a:t>
            </a:r>
            <a:r>
              <a:rPr dirty="0" sz="1000" spc="3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Pudae</a:t>
            </a:r>
            <a:r>
              <a:rPr dirty="0" sz="1000" spc="3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nullabo</a:t>
            </a:r>
            <a:r>
              <a:rPr dirty="0" sz="1000" spc="3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reperis</a:t>
            </a:r>
            <a:r>
              <a:rPr dirty="0" sz="1000" spc="3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nis</a:t>
            </a:r>
            <a:r>
              <a:rPr dirty="0" sz="1000" spc="3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repeliae.</a:t>
            </a:r>
            <a:r>
              <a:rPr dirty="0" sz="1000" spc="3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Na-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mendios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nonest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doluptatio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am,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quissiti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ipsusci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deligendae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pa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nonsequis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doloribus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audis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nimpos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earum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quae.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Itati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cum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alitis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nobit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acia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solorestium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earibus.</a:t>
            </a:r>
            <a:endParaRPr sz="1000">
              <a:latin typeface="Georgia"/>
              <a:cs typeface="Georgia"/>
            </a:endParaRPr>
          </a:p>
          <a:p>
            <a:pPr algn="just" marL="12700" marR="6985">
              <a:lnSpc>
                <a:spcPct val="109600"/>
              </a:lnSpc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faccus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quost,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nest,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ad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experum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verum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repel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molupta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quatur?</a:t>
            </a:r>
            <a:endParaRPr sz="1000">
              <a:latin typeface="Georgia"/>
              <a:cs typeface="Georgia"/>
            </a:endParaRPr>
          </a:p>
          <a:p>
            <a:pPr algn="just" marL="12700" marR="6985">
              <a:lnSpc>
                <a:spcPct val="109600"/>
              </a:lnSpc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Liquiant</a:t>
            </a:r>
            <a:r>
              <a:rPr dirty="0" sz="1000" spc="3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</a:t>
            </a:r>
            <a:r>
              <a:rPr dirty="0" sz="1000" spc="3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etus</a:t>
            </a:r>
            <a:r>
              <a:rPr dirty="0" sz="1000" spc="3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net</a:t>
            </a:r>
            <a:r>
              <a:rPr dirty="0" sz="1000" spc="3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am</a:t>
            </a:r>
            <a:r>
              <a:rPr dirty="0" sz="1000" spc="3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2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atusaestium</a:t>
            </a:r>
            <a:r>
              <a:rPr dirty="0" sz="1000" spc="3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eatinul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laboratus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mint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ventem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volupta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musam,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omnis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do-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luptaquis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quae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liatus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dunto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venieniendit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omnisse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quatem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quist,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idero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omnis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enisiminti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nobit,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opti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prerspe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rnatur?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Onestio.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Nam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excere,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inc-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tatur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sita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asperae.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Ab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is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mintias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omni-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mos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exerundel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ipsae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nossitatur,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sint.</a:t>
            </a:r>
            <a:endParaRPr sz="1000">
              <a:latin typeface="Georgia"/>
              <a:cs typeface="Georgia"/>
            </a:endParaRPr>
          </a:p>
          <a:p>
            <a:pPr algn="just" marL="12700" marR="5080">
              <a:lnSpc>
                <a:spcPct val="109600"/>
              </a:lnSpc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Genturi</a:t>
            </a:r>
            <a:r>
              <a:rPr dirty="0" sz="1000" spc="145">
                <a:solidFill>
                  <a:srgbClr val="231F20"/>
                </a:solidFill>
                <a:latin typeface="Georgia"/>
                <a:cs typeface="Georgia"/>
              </a:rPr>
              <a:t> 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tiisquia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voluptatat</a:t>
            </a:r>
            <a:r>
              <a:rPr dirty="0" sz="1000" spc="145">
                <a:solidFill>
                  <a:srgbClr val="231F20"/>
                </a:solidFill>
                <a:latin typeface="Georgia"/>
                <a:cs typeface="Georgia"/>
              </a:rPr>
              <a:t> 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facerruptaes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minis</a:t>
            </a:r>
            <a:r>
              <a:rPr dirty="0" sz="1000" spc="1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est,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quidignimil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ilique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quamusc</a:t>
            </a:r>
            <a:r>
              <a:rPr dirty="0" sz="1000" spc="1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illiqui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dolo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quianda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ecestis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nonsequides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endebit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inia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vollor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re,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quiae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sequosti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3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maiorrum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quae.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Neque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volum,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int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quatem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eicipit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et,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exceatquis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maximil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lorrovid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magnis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apiciatem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earum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dolut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dipsanderum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ulpa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venia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enda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acculpa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volluptatum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nostecte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nosti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offici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nos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soloresequi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archil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inti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dolutempor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ad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cusam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quuntium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quiderum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dolent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eoss-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inv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enihiciis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evel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mi,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officip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ienimol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utatemp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ora-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tet,</a:t>
            </a:r>
            <a:r>
              <a:rPr dirty="0" sz="1000" spc="2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sint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excerum</a:t>
            </a:r>
            <a:r>
              <a:rPr dirty="0" sz="1000" spc="2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ariaspererum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quos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debisquost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voloriandis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nonse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nis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quam,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vendelique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ant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eius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sant,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consequos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eaque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consequi.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9" name="object 29" descr=""/>
          <p:cNvSpPr/>
          <p:nvPr/>
        </p:nvSpPr>
        <p:spPr>
          <a:xfrm>
            <a:off x="845421" y="4433632"/>
            <a:ext cx="12525375" cy="0"/>
          </a:xfrm>
          <a:custGeom>
            <a:avLst/>
            <a:gdLst/>
            <a:ahLst/>
            <a:cxnLst/>
            <a:rect l="l" t="t" r="r" b="b"/>
            <a:pathLst>
              <a:path w="12525375" h="0">
                <a:moveTo>
                  <a:pt x="0" y="0"/>
                </a:moveTo>
                <a:lnTo>
                  <a:pt x="12524753" y="0"/>
                </a:lnTo>
              </a:path>
            </a:pathLst>
          </a:custGeom>
          <a:ln w="11929">
            <a:solidFill>
              <a:srgbClr val="0024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 descr=""/>
          <p:cNvSpPr txBox="1"/>
          <p:nvPr/>
        </p:nvSpPr>
        <p:spPr>
          <a:xfrm>
            <a:off x="845419" y="7913119"/>
            <a:ext cx="2879090" cy="3509010"/>
          </a:xfrm>
          <a:prstGeom prst="rect">
            <a:avLst/>
          </a:prstGeom>
          <a:solidFill>
            <a:srgbClr val="6DCFF6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827405">
              <a:lnSpc>
                <a:spcPct val="100000"/>
              </a:lnSpc>
              <a:spcBef>
                <a:spcPts val="715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FLEXIBEL</a:t>
            </a:r>
            <a:r>
              <a:rPr dirty="0" sz="750" spc="-3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FIGUR/FOTO-</a:t>
            </a:r>
            <a:r>
              <a:rPr dirty="0" sz="750" spc="-20">
                <a:solidFill>
                  <a:srgbClr val="231F20"/>
                </a:solidFill>
                <a:latin typeface="AU Passata"/>
                <a:cs typeface="AU Passata"/>
              </a:rPr>
              <a:t>BOKS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31" name="object 31" descr=""/>
          <p:cNvSpPr/>
          <p:nvPr/>
        </p:nvSpPr>
        <p:spPr>
          <a:xfrm>
            <a:off x="10495905" y="14070609"/>
            <a:ext cx="2879090" cy="2867025"/>
          </a:xfrm>
          <a:custGeom>
            <a:avLst/>
            <a:gdLst/>
            <a:ahLst/>
            <a:cxnLst/>
            <a:rect l="l" t="t" r="r" b="b"/>
            <a:pathLst>
              <a:path w="2879090" h="2867025">
                <a:moveTo>
                  <a:pt x="2878657" y="0"/>
                </a:moveTo>
                <a:lnTo>
                  <a:pt x="0" y="0"/>
                </a:lnTo>
                <a:lnTo>
                  <a:pt x="0" y="2866918"/>
                </a:lnTo>
                <a:lnTo>
                  <a:pt x="2878657" y="2866918"/>
                </a:lnTo>
                <a:lnTo>
                  <a:pt x="2878657" y="0"/>
                </a:lnTo>
                <a:close/>
              </a:path>
            </a:pathLst>
          </a:custGeom>
          <a:solidFill>
            <a:srgbClr val="6DCFF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 descr=""/>
          <p:cNvSpPr txBox="1"/>
          <p:nvPr/>
        </p:nvSpPr>
        <p:spPr>
          <a:xfrm>
            <a:off x="10483207" y="16975363"/>
            <a:ext cx="176847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7266378" y="8624478"/>
            <a:ext cx="176847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7279079" y="4911876"/>
            <a:ext cx="6091555" cy="3509010"/>
          </a:xfrm>
          <a:prstGeom prst="rect">
            <a:avLst/>
          </a:prstGeom>
          <a:solidFill>
            <a:srgbClr val="6DCFF6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FLEXIBEL</a:t>
            </a:r>
            <a:r>
              <a:rPr dirty="0" sz="750" spc="-3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FIGUR/FOTO-</a:t>
            </a:r>
            <a:r>
              <a:rPr dirty="0" sz="750" spc="-20">
                <a:solidFill>
                  <a:srgbClr val="231F20"/>
                </a:solidFill>
                <a:latin typeface="AU Passata"/>
                <a:cs typeface="AU Passata"/>
              </a:rPr>
              <a:t>BOKS</a:t>
            </a:r>
            <a:endParaRPr sz="750">
              <a:latin typeface="AU Passata"/>
              <a:cs typeface="AU Passat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2022-10-13T12:32:54Z</dcterms:created>
  <dcterms:modified xsi:type="dcterms:W3CDTF">2022-10-13T12:32:54Z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2022-10-13T00:00:00Z</vt:filetime>
  </property>
  <property fmtid="{D5CDD505-2E9C-101B-9397-08002B2CF9AE}" pid="3" name="Creator">
    <vt:lpwstr>Adobe InDesign 17.4 (Windows)</vt:lpwstr>
  </property>
  <property fmtid="{D5CDD505-2E9C-101B-9397-08002B2CF9AE}" pid="4" name="LastSaved">
    <vt:filetime>2022-10-13T00:00:00Z</vt:filetime>
  </property>
  <property fmtid="{D5CDD505-2E9C-101B-9397-08002B2CF9AE}" pid="5" name="Producer">
    <vt:lpwstr>Adobe PDF Library 16.0.7</vt:lpwstr>
  </property>
</Properties>
</file>