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3" userDrawn="1">
          <p15:clr>
            <a:srgbClr val="A4A3A4"/>
          </p15:clr>
        </p15:guide>
        <p15:guide id="2" pos="189" userDrawn="1">
          <p15:clr>
            <a:srgbClr val="A4A3A4"/>
          </p15:clr>
        </p15:guide>
        <p15:guide id="3" pos="7491" userDrawn="1">
          <p15:clr>
            <a:srgbClr val="A4A3A4"/>
          </p15:clr>
        </p15:guide>
        <p15:guide id="4" pos="619" userDrawn="1">
          <p15:clr>
            <a:srgbClr val="A4A3A4"/>
          </p15:clr>
        </p15:guide>
        <p15:guide id="5" pos="7129" userDrawn="1">
          <p15:clr>
            <a:srgbClr val="A4A3A4"/>
          </p15:clr>
        </p15:guide>
        <p15:guide id="6" orient="horz" pos="3793" userDrawn="1">
          <p15:clr>
            <a:srgbClr val="A4A3A4"/>
          </p15:clr>
        </p15:guide>
        <p15:guide id="7" pos="3840" userDrawn="1">
          <p15:clr>
            <a:srgbClr val="A4A3A4"/>
          </p15:clr>
        </p15:guide>
        <p15:guide id="8" orient="horz" pos="5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>
        <p:scale>
          <a:sx n="110" d="100"/>
          <a:sy n="110" d="100"/>
        </p:scale>
        <p:origin x="378" y="468"/>
      </p:cViewPr>
      <p:guideLst>
        <p:guide orient="horz" pos="4133"/>
        <p:guide pos="189"/>
        <p:guide pos="7491"/>
        <p:guide pos="619"/>
        <p:guide pos="7129"/>
        <p:guide orient="horz" pos="3793"/>
        <p:guide pos="3840"/>
        <p:guide orient="horz" pos="5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6C790-FB38-4317-B31F-217B89743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DB3E5-2FD4-442A-A83B-58AC63F016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AD2FA-83B6-4C48-9160-605CE40E0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27F2A-461C-4A8A-953C-300C3F228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1D246-7D89-474C-9D93-A9FE0321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0185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3429-315F-4BE5-AD03-8E79EBC10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7E24AD-B62A-4574-B5F9-1D8725A9D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8C8DC-F99E-4B2C-A635-5FBD8941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9C0ED-A37B-4F5A-9797-A9ADBE58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3978D-3BC9-4BE8-8FA7-B9B78A10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5576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3F050E-EC5D-4A90-83BF-60ECAF2807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23974D-CA0F-4380-A9BC-714B35EDB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A70BE-ED4E-4F90-9A1C-F41332DBE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1C69-8042-432B-A5BE-BBFA5FBF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C4604-C51F-4714-900B-E7D04EC4D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6957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0E232-40C8-4960-B8F3-9D9B4A916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E6E99A-758E-4F82-BF30-7112B7F5D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EA9D3-353D-4DBD-A78C-5B36CAB1C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3ED550-34CC-4675-87FE-E448FEC3E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86C11-A052-47C9-B23F-22B76659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375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47C3-3503-4F25-BEF1-BE372F714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09235-86B0-455B-8A3C-77A26FC7E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0B5F4-F0DB-481C-991A-DB9046C7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D94FD-994A-42A2-B570-870FDF45E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FD1DD-5B94-4033-85F6-B36B6E9CB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874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7E7D-D48A-4DBC-A7F1-E4FD14973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EFCBF-3D82-46F3-B46B-552E73FB49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618BA0-EC69-4348-B37F-2DA118508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88EFFF-5AB1-427C-9269-E6CF543CE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4D330-E3DA-48BC-9F1E-CEE8BEE6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A1B7AC-B6F1-4E8D-A415-B0C52EB7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4336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E266-FA00-4509-9AA9-742F8A22E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04A68A-0B10-4AAB-93BC-6B10CC2A2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B644E-E533-4396-9FCD-489A7A9C4F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6A4F3-97CE-4EB6-9AF0-069AD9FBEF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DAA374-1162-43FE-905B-F5AD4ABEA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1408CF-FC74-4AF5-822A-D600DFA6D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F27D15-301C-4D3D-80E3-521E33298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0B6B5A-1375-4429-A716-E64A6E4E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154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39F00-016A-4C34-AF64-75BE7F16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EBC076-B780-4975-A1A0-4E20B8F76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63A37B-0CEE-444B-99D2-3F259436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BB599-9203-492C-8E67-AB04FBED9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260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C31A00-E7FE-4DE7-AAF8-AF605EA8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36A8E4-B12F-4F3A-955E-2CDE901EB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BF78E-C13B-43DE-9221-3B28C76ED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180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E757A-4D78-4380-B4D4-57B94728C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75F79-F771-4B07-A399-7AF7E8C3E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64282-B5E0-492F-BA33-44DBE63DA9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E0684B-AE07-4631-9A83-2AC4D10FC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23CBC0-CB40-47A7-8E81-1D221A86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14319-7C7B-4333-9C58-7BF90C32A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9554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48071-F798-406B-95E8-634901F85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9BDF10C-F974-49F5-9054-4E65442C8A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00CE6-4F01-453A-A3E2-DDB82227B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A811C-E0D4-4EA9-9FD3-1E3A215C2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FB3E8C-FDDC-4304-BA9B-B818389E8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221E7-832D-4085-9A2D-608CC085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57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E2415F-9F91-41D4-B5CD-3AF715925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8EDDC-4A7E-4A42-AF7B-A929E3EA1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67F7B-382F-4070-BB88-B9F322380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B78D9-6D73-48CA-AE04-A4A6E566FE40}" type="datetimeFigureOut">
              <a:rPr lang="da-DK" smtClean="0"/>
              <a:t>04-11-2022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60F86-203B-47A7-8BD4-A91D02802A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7925C8-34B2-44B9-A584-46F01D7075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E1E7-9048-477E-A69A-0334D39D62CF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005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5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C92565F-2FBE-48FE-8A84-23AA57D6D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62" y="6287632"/>
            <a:ext cx="2232000" cy="408621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D6D3640-6FE5-4144-BD39-CDB144D8C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647" y="6005743"/>
            <a:ext cx="576000" cy="576000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E6099F28-86A4-4767-A06F-65CBE9899B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794" y="1836915"/>
            <a:ext cx="3364999" cy="137769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3B50784-852C-4E63-8536-82F785D69F93}"/>
              </a:ext>
            </a:extLst>
          </p:cNvPr>
          <p:cNvSpPr txBox="1"/>
          <p:nvPr/>
        </p:nvSpPr>
        <p:spPr>
          <a:xfrm>
            <a:off x="7489893" y="5349024"/>
            <a:ext cx="2429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U Passata" panose="020B0503030502030804" pitchFamily="34" charset="0"/>
              </a:rPr>
              <a:t>ced.au.dk/en/</a:t>
            </a:r>
            <a:r>
              <a:rPr lang="da-DK" dirty="0" err="1">
                <a:solidFill>
                  <a:schemeClr val="bg1"/>
                </a:solidFill>
                <a:latin typeface="AU Passata" panose="020B0503030502030804" pitchFamily="34" charset="0"/>
              </a:rPr>
              <a:t>courses</a:t>
            </a:r>
            <a:endParaRPr lang="da-DK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A5BFA7-C241-4820-938D-4D27C9A39E77}"/>
              </a:ext>
            </a:extLst>
          </p:cNvPr>
          <p:cNvSpPr txBox="1"/>
          <p:nvPr/>
        </p:nvSpPr>
        <p:spPr>
          <a:xfrm>
            <a:off x="870856" y="748925"/>
            <a:ext cx="5381897" cy="108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70" dirty="0">
                <a:solidFill>
                  <a:schemeClr val="bg1"/>
                </a:solidFill>
                <a:latin typeface="AU Passata" panose="020B0503030502030804" pitchFamily="34" charset="0"/>
              </a:rPr>
              <a:t>DID YOU LIKE THE COURSE?</a:t>
            </a:r>
          </a:p>
          <a:p>
            <a:endParaRPr lang="da-DK" sz="800" dirty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just"/>
            <a:r>
              <a:rPr lang="da-DK" sz="2400" cap="all" dirty="0">
                <a:solidFill>
                  <a:schemeClr val="bg1"/>
                </a:solidFill>
                <a:latin typeface="AU Passata" panose="020B0503030502030804" pitchFamily="34" charset="0"/>
              </a:rPr>
              <a:t>Find </a:t>
            </a:r>
            <a:r>
              <a:rPr lang="da-DK" sz="2400" cap="all" dirty="0" err="1">
                <a:solidFill>
                  <a:schemeClr val="bg1"/>
                </a:solidFill>
                <a:latin typeface="AU Passata" panose="020B0503030502030804" pitchFamily="34" charset="0"/>
              </a:rPr>
              <a:t>our</a:t>
            </a:r>
            <a:r>
              <a:rPr lang="da-DK" sz="2400" cap="all" dirty="0">
                <a:solidFill>
                  <a:schemeClr val="bg1"/>
                </a:solidFill>
                <a:latin typeface="AU Passata" panose="020B0503030502030804" pitchFamily="34" charset="0"/>
              </a:rPr>
              <a:t> </a:t>
            </a:r>
            <a:r>
              <a:rPr lang="da-DK" sz="2400" cap="all" dirty="0" err="1">
                <a:solidFill>
                  <a:schemeClr val="bg1"/>
                </a:solidFill>
                <a:latin typeface="AU Passata" panose="020B0503030502030804" pitchFamily="34" charset="0"/>
              </a:rPr>
              <a:t>course</a:t>
            </a:r>
            <a:r>
              <a:rPr lang="da-DK" sz="2400" cap="all" dirty="0">
                <a:solidFill>
                  <a:schemeClr val="bg1"/>
                </a:solidFill>
                <a:latin typeface="AU Passata" panose="020B0503030502030804" pitchFamily="34" charset="0"/>
              </a:rPr>
              <a:t> </a:t>
            </a:r>
            <a:r>
              <a:rPr lang="da-DK" sz="2400" cap="all" dirty="0" err="1">
                <a:solidFill>
                  <a:schemeClr val="bg1"/>
                </a:solidFill>
                <a:latin typeface="AU Passata" panose="020B0503030502030804" pitchFamily="34" charset="0"/>
              </a:rPr>
              <a:t>catalogue</a:t>
            </a:r>
            <a:r>
              <a:rPr lang="da-DK" sz="2400" cap="all" dirty="0">
                <a:solidFill>
                  <a:schemeClr val="bg1"/>
                </a:solidFill>
                <a:latin typeface="AU Passata" panose="020B0503030502030804" pitchFamily="34" charset="0"/>
              </a:rPr>
              <a:t> </a:t>
            </a:r>
            <a:r>
              <a:rPr lang="da-DK" sz="2400" cap="all" dirty="0" err="1">
                <a:solidFill>
                  <a:schemeClr val="bg1"/>
                </a:solidFill>
                <a:latin typeface="AU Passata" panose="020B0503030502030804" pitchFamily="34" charset="0"/>
              </a:rPr>
              <a:t>here</a:t>
            </a:r>
            <a:endParaRPr lang="da-DK" sz="2400" cap="all" dirty="0">
              <a:solidFill>
                <a:schemeClr val="bg1"/>
              </a:solidFill>
              <a:latin typeface="AU Passata" panose="020B0503030502030804" pitchFamily="34" charset="0"/>
            </a:endParaRPr>
          </a:p>
        </p:txBody>
      </p:sp>
      <p:pic>
        <p:nvPicPr>
          <p:cNvPr id="17" name="Picture 16" descr="Qr code&#10;&#10;Description automatically generated">
            <a:extLst>
              <a:ext uri="{FF2B5EF4-FFF2-40B4-BE49-F238E27FC236}">
                <a16:creationId xmlns:a16="http://schemas.microsoft.com/office/drawing/2014/main" id="{C4EAED85-97CD-4014-B270-36A8112F543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918" y="916791"/>
            <a:ext cx="4431600" cy="443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02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5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C92565F-2FBE-48FE-8A84-23AA57D6D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5016" y="6280807"/>
            <a:ext cx="2232000" cy="410511"/>
          </a:xfrm>
          <a:prstGeom prst="rect">
            <a:avLst/>
          </a:prstGeom>
        </p:spPr>
      </p:pic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9D6D3640-6FE5-4144-BD39-CDB144D8C1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647" y="6005743"/>
            <a:ext cx="576000" cy="576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541D13-70CA-422E-87B6-9E85DB64D814}"/>
              </a:ext>
            </a:extLst>
          </p:cNvPr>
          <p:cNvSpPr txBox="1"/>
          <p:nvPr/>
        </p:nvSpPr>
        <p:spPr>
          <a:xfrm>
            <a:off x="870856" y="748925"/>
            <a:ext cx="5381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50" dirty="0">
                <a:solidFill>
                  <a:schemeClr val="bg1"/>
                </a:solidFill>
                <a:latin typeface="AU Passata" panose="020B0503030502030804" pitchFamily="34" charset="0"/>
              </a:rPr>
              <a:t>KUNNE DU LIDE KURSET?</a:t>
            </a:r>
          </a:p>
          <a:p>
            <a:endParaRPr lang="da-DK" sz="800" dirty="0">
              <a:solidFill>
                <a:schemeClr val="bg1"/>
              </a:solidFill>
              <a:latin typeface="AU Passata" panose="020B0503030502030804" pitchFamily="34" charset="0"/>
            </a:endParaRPr>
          </a:p>
          <a:p>
            <a:pPr algn="just"/>
            <a:r>
              <a:rPr lang="da-DK" sz="2750" dirty="0">
                <a:solidFill>
                  <a:schemeClr val="bg1"/>
                </a:solidFill>
                <a:latin typeface="AU Passata" panose="020B0503030502030804" pitchFamily="34" charset="0"/>
              </a:rPr>
              <a:t>FIND VORES ANDRE KURSER HER</a:t>
            </a:r>
          </a:p>
        </p:txBody>
      </p:sp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8BD973B5-270D-46E9-9982-122213DDB0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54" y="1949254"/>
            <a:ext cx="3364999" cy="13776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24980C-1E77-4938-A368-B06ED7D37FA1}"/>
              </a:ext>
            </a:extLst>
          </p:cNvPr>
          <p:cNvSpPr txBox="1"/>
          <p:nvPr/>
        </p:nvSpPr>
        <p:spPr>
          <a:xfrm>
            <a:off x="7759363" y="5349024"/>
            <a:ext cx="1890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>
                <a:solidFill>
                  <a:schemeClr val="bg1"/>
                </a:solidFill>
                <a:latin typeface="AU Passata" panose="020B0503030502030804" pitchFamily="34" charset="0"/>
              </a:rPr>
              <a:t>ced.au.dk/kurser</a:t>
            </a:r>
          </a:p>
        </p:txBody>
      </p:sp>
      <p:pic>
        <p:nvPicPr>
          <p:cNvPr id="10" name="Picture 9" descr="Qr code&#10;&#10;Description automatically generated">
            <a:extLst>
              <a:ext uri="{FF2B5EF4-FFF2-40B4-BE49-F238E27FC236}">
                <a16:creationId xmlns:a16="http://schemas.microsoft.com/office/drawing/2014/main" id="{C93C8A58-13BE-4D75-835E-F94EFD48B08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919" y="917424"/>
            <a:ext cx="4431600" cy="443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952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</TotalTime>
  <Words>37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AU Passata</vt:lpstr>
      <vt:lpstr>Calibri</vt:lpstr>
      <vt:lpstr>Calibri Light</vt:lpstr>
      <vt:lpstr>Office Theme</vt:lpstr>
      <vt:lpstr>PowerPoint Presentation</vt:lpstr>
      <vt:lpstr>PowerPoint Presentation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Adolfsen</dc:creator>
  <cp:lastModifiedBy>Nina Adolfsen</cp:lastModifiedBy>
  <cp:revision>1</cp:revision>
  <dcterms:created xsi:type="dcterms:W3CDTF">2022-11-04T09:32:19Z</dcterms:created>
  <dcterms:modified xsi:type="dcterms:W3CDTF">2022-11-07T09:14:51Z</dcterms:modified>
</cp:coreProperties>
</file>