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4224000"/>
  <p:notesSz cx="20104100" cy="14224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9440"/>
            <a:ext cx="17088486" cy="2987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5440"/>
            <a:ext cx="14072870" cy="355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190992"/>
            <a:ext cx="20104735" cy="2029460"/>
          </a:xfrm>
          <a:custGeom>
            <a:avLst/>
            <a:gdLst/>
            <a:ahLst/>
            <a:cxnLst/>
            <a:rect l="l" t="t" r="r" b="b"/>
            <a:pathLst>
              <a:path w="20104735" h="2029459">
                <a:moveTo>
                  <a:pt x="20104125" y="0"/>
                </a:moveTo>
                <a:lnTo>
                  <a:pt x="0" y="0"/>
                </a:lnTo>
                <a:lnTo>
                  <a:pt x="0" y="2029014"/>
                </a:lnTo>
                <a:lnTo>
                  <a:pt x="20104125" y="2029014"/>
                </a:lnTo>
                <a:lnTo>
                  <a:pt x="20104125" y="0"/>
                </a:lnTo>
                <a:close/>
              </a:path>
            </a:pathLst>
          </a:custGeom>
          <a:solidFill>
            <a:srgbClr val="00244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260062" y="12643496"/>
            <a:ext cx="994123" cy="99413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4285" y="12699270"/>
            <a:ext cx="5056329" cy="9256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1585" y="636881"/>
            <a:ext cx="16562069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1520"/>
            <a:ext cx="18093690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28320"/>
            <a:ext cx="6433312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1</a:t>
            </a:r>
            <a:r>
              <a:rPr dirty="0" spc="-185"/>
              <a:t> </a:t>
            </a:r>
            <a:r>
              <a:rPr dirty="0" spc="-70"/>
              <a:t>EKSTRA</a:t>
            </a:r>
            <a:r>
              <a:rPr dirty="0" spc="-240"/>
              <a:t> </a:t>
            </a:r>
            <a:r>
              <a:rPr dirty="0" spc="-30"/>
              <a:t>LANG</a:t>
            </a:r>
            <a:r>
              <a:rPr dirty="0" spc="-100"/>
              <a:t> </a:t>
            </a:r>
            <a:r>
              <a:rPr dirty="0" spc="-35"/>
              <a:t>POSTEROVERSKRIFT,</a:t>
            </a:r>
            <a:r>
              <a:rPr dirty="0" spc="-105"/>
              <a:t> </a:t>
            </a:r>
            <a:r>
              <a:rPr dirty="0"/>
              <a:t>BOLD</a:t>
            </a:r>
            <a:r>
              <a:rPr dirty="0" spc="-20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10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10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1586" y="1722496"/>
            <a:ext cx="6340475" cy="383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Af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20">
                <a:solidFill>
                  <a:srgbClr val="002446"/>
                </a:solidFill>
                <a:latin typeface="AU Passata"/>
                <a:cs typeface="AU Passata"/>
              </a:rPr>
              <a:t>Forfatternavn,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AU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50,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én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linie</a:t>
            </a:r>
            <a:endParaRPr sz="2350">
              <a:latin typeface="AU Passata"/>
              <a:cs typeface="AU Passat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845420" y="3594622"/>
            <a:ext cx="18413730" cy="0"/>
          </a:xfrm>
          <a:custGeom>
            <a:avLst/>
            <a:gdLst/>
            <a:ahLst/>
            <a:cxnLst/>
            <a:rect l="l" t="t" r="r" b="b"/>
            <a:pathLst>
              <a:path w="18413730" h="0">
                <a:moveTo>
                  <a:pt x="0" y="0"/>
                </a:moveTo>
                <a:lnTo>
                  <a:pt x="18413279" y="0"/>
                </a:lnTo>
              </a:path>
            </a:pathLst>
          </a:custGeom>
          <a:ln w="11929">
            <a:solidFill>
              <a:srgbClr val="0024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811585" y="4013638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11585" y="4570761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11586" y="5405850"/>
            <a:ext cx="2818130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intiorem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poribus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orempor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ehent.Ficiiss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exceprae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11585" y="6407956"/>
            <a:ext cx="2817495" cy="13620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con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Kos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alicid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magnitas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delitaererum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atium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suntior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ipsanda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faquo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reperatet,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simpore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tatium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ccuptaspel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faccaer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itas-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venist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alit.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939616" y="4013638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939617" y="4570761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939617" y="5405850"/>
            <a:ext cx="2818130" cy="1028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intiorem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poribus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orempor ehent.</a:t>
            </a:r>
            <a:endParaRPr sz="1000">
              <a:latin typeface="Georgia"/>
              <a:cs typeface="Georgia"/>
            </a:endParaRPr>
          </a:p>
          <a:p>
            <a:pPr algn="just" marL="12700" marR="825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ratusa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39617" y="6574973"/>
            <a:ext cx="2818765" cy="21971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hiliquam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atium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suntior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ipsandae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minverit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eosam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explicid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evel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inctiandi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estiam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corporum-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rerio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volupidem.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Itatquodit,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cuptaspit</a:t>
            </a:r>
            <a:r>
              <a:rPr dirty="0" sz="1000" spc="3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ventece</a:t>
            </a:r>
            <a:r>
              <a:rPr dirty="0" sz="1000" spc="3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pudandam</a:t>
            </a:r>
            <a:r>
              <a:rPr dirty="0" sz="1000" spc="3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inum</a:t>
            </a:r>
            <a:r>
              <a:rPr dirty="0" sz="1000" spc="3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illuptation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endisti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orerit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adita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inverum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latibusdam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optaspe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ratio.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Nem-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reperatet,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simpore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tatium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quiassi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volorrum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quatureriam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ullic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39617" y="8913221"/>
            <a:ext cx="28162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Imustem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moluptias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adictem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delloressin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destrum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percim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derumque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quiametur,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quiscium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dolorenim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itibus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39617" y="9915328"/>
            <a:ext cx="2818130" cy="1696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Acea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nonsecu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llesti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hic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consequat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iduntus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eos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quaectorem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sitint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eiur,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dol-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oriorum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acient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illorepe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voluptatur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parchitamus,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nonseque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verna-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tias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nul-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quisi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consedisse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dest,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ullabo.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067647" y="9581292"/>
            <a:ext cx="2817495" cy="20300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hillacea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comnistiat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faceaturero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exerum,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maximodi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omnisit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atesecae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rendem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quaturerro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eicipsante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pliquuntiam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reprehe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nducima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ionse-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beaturibus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luptatur,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vernatias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nulpa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qui-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eria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lit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esentio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reserit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escid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niminih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icilica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boresenda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dolorec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eatatiosam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harum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coremquae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moluptassum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195679" y="9525222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195679" y="10082345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0195680" y="10917434"/>
            <a:ext cx="28155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715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Bus,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ommodit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iuscient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agnatur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omnisse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nist,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maioreici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venduntota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conseque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inulparios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323710" y="4069708"/>
            <a:ext cx="2817495" cy="45351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eveles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voluptur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orporum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quossequi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officid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magnistore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veliam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fugit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latatibeaque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ulparch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illes-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tiumqui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consecaes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magnateces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rcillore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sunt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dolorpostium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exero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niminum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illabor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estestiatem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dolliquia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deressin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conserro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tiuntio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nseditium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aci-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oditibu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saniet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veliquis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atur,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vendandae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perorenis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explaut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rectempores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ipiscipis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renditis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omniatempor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mos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cum,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etur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reprereriae</a:t>
            </a:r>
            <a:r>
              <a:rPr dirty="0" sz="1000" spc="3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verspellupta</a:t>
            </a:r>
            <a:r>
              <a:rPr dirty="0" sz="1000" spc="3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3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nobis</a:t>
            </a:r>
            <a:r>
              <a:rPr dirty="0" sz="1000" spc="3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olorepudit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cusandis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ipidem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aliciur?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rentur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restia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velitat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urerspero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eicilic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iendita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natiur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moluptum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moles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andaepero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essusda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denti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temodiam,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nullorec-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tur?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Agnim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doloreriores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sequam,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quatiam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ipis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maximax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imendae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lacium,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officil-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endentium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excearc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hillori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bearita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temolupta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deriam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comnien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dundit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aspicatem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Ex-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pliae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debis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verrum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acepe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vellaborro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beresentur?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323710" y="9024169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323710" y="9581292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3323710" y="10583398"/>
            <a:ext cx="28155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iderum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undignam,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repra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tiuris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essunt.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officat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exerror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eperferum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volorentis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dolenit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cum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reptiss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usant.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323710" y="11428031"/>
            <a:ext cx="281622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Undae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expernatus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volescia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6451743" y="7911115"/>
            <a:ext cx="2816225" cy="3600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velenimus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simaxim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atecatur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facitatur?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6451743" y="8412168"/>
            <a:ext cx="2817495" cy="28651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iliquam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ipidundi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dolendit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licti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untotas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latur,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lorpo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rrovid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iciate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velitin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testrum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quamusdae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lia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quissequo</a:t>
            </a:r>
            <a:r>
              <a:rPr dirty="0" sz="1000" spc="4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tecto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experitat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exceperio.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Natio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 repernamet prore peror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 omnimin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perunt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eiusani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hillabo.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vento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maioreceaque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autem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explitaturis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officti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aestect-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vero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ipsunt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quibus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assim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saecati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nciist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maximag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nissereped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iuntemqui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nimus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nusti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velleca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tatquae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occat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antiur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remoluptat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modigent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porpori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faceperit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veriaec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aborrum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par-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nimpore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ptaectasi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11585" y="11463820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24286" y="7910399"/>
            <a:ext cx="279463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Times New Roman"/>
              <a:cs typeface="Times New Roman"/>
            </a:endParaRPr>
          </a:p>
          <a:p>
            <a:pPr marL="78549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6447485" y="7622413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6460185" y="4089708"/>
            <a:ext cx="279463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785495">
              <a:lnSpc>
                <a:spcPct val="100000"/>
              </a:lnSpc>
              <a:spcBef>
                <a:spcPts val="57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078356" y="9292590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091059" y="4089714"/>
            <a:ext cx="5922010" cy="513842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ctr" marL="168910">
              <a:lnSpc>
                <a:spcPct val="100000"/>
              </a:lnSpc>
              <a:spcBef>
                <a:spcPts val="71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11585" y="2579813"/>
            <a:ext cx="13380085" cy="555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ABSTRAKT</a:t>
            </a:r>
            <a:r>
              <a:rPr dirty="0" sz="1100" spc="-30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OVERSKRIFT</a:t>
            </a:r>
            <a:r>
              <a:rPr dirty="0" sz="1100" spc="6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VERSALER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BOLD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 b="1">
                <a:solidFill>
                  <a:srgbClr val="002446"/>
                </a:solidFill>
                <a:latin typeface="AU Passata"/>
                <a:cs typeface="AU Passata"/>
              </a:rPr>
              <a:t>24/30</a:t>
            </a:r>
            <a:endParaRPr sz="1100">
              <a:latin typeface="AU Passata"/>
              <a:cs typeface="AU Passata"/>
            </a:endParaRPr>
          </a:p>
          <a:p>
            <a:pPr marL="12700" marR="5080">
              <a:lnSpc>
                <a:spcPct val="106700"/>
              </a:lnSpc>
            </a:pP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Abstrak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tekst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-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24/30.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Max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to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linier.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Editae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voluptate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platum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id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natestint,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ipiscim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possitio.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Uciae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magnien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ienihil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eatus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enihilluptio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eaque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culluptam,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alitae.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hilis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Nihil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invel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il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intem.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Equi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dis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molore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verume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ligenim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inctae.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ui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naui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na.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expernatu</a:t>
            </a:r>
            <a:endParaRPr sz="1100">
              <a:latin typeface="AU Passata"/>
              <a:cs typeface="AU Pass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2022-10-13T12:39:15Z</dcterms:created>
  <dcterms:modified xsi:type="dcterms:W3CDTF">2022-10-13T12:39:15Z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2022-10-13T00:00:00Z</vt:filetime>
  </property>
  <property fmtid="{D5CDD505-2E9C-101B-9397-08002B2CF9AE}" pid="5" name="Producer">
    <vt:lpwstr>Adobe PDF Library 16.0.7</vt:lpwstr>
  </property>
</Properties>
</file>