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4224000"/>
  <p:notesSz cx="20104100" cy="14224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409440"/>
            <a:ext cx="17088486" cy="2987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00" b="1" i="0">
                <a:solidFill>
                  <a:srgbClr val="002446"/>
                </a:solidFill>
                <a:latin typeface="AU Passata"/>
                <a:cs typeface="AU Passat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965440"/>
            <a:ext cx="14072870" cy="355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1" i="0">
                <a:solidFill>
                  <a:srgbClr val="002446"/>
                </a:solidFill>
                <a:latin typeface="AU Passata"/>
                <a:cs typeface="AU Passat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1" i="0">
                <a:solidFill>
                  <a:srgbClr val="002446"/>
                </a:solidFill>
                <a:latin typeface="AU Passata"/>
                <a:cs typeface="AU Passat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271520"/>
            <a:ext cx="8745284" cy="9387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271520"/>
            <a:ext cx="8745284" cy="9387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1" i="0">
                <a:solidFill>
                  <a:srgbClr val="002446"/>
                </a:solidFill>
                <a:latin typeface="AU Passata"/>
                <a:cs typeface="AU Passat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7"/>
            <a:ext cx="20104735" cy="2029460"/>
          </a:xfrm>
          <a:custGeom>
            <a:avLst/>
            <a:gdLst/>
            <a:ahLst/>
            <a:cxnLst/>
            <a:rect l="l" t="t" r="r" b="b"/>
            <a:pathLst>
              <a:path w="20104735" h="2029460">
                <a:moveTo>
                  <a:pt x="20104125" y="0"/>
                </a:moveTo>
                <a:lnTo>
                  <a:pt x="0" y="0"/>
                </a:lnTo>
                <a:lnTo>
                  <a:pt x="0" y="2029014"/>
                </a:lnTo>
                <a:lnTo>
                  <a:pt x="20104125" y="2029014"/>
                </a:lnTo>
                <a:lnTo>
                  <a:pt x="20104125" y="0"/>
                </a:lnTo>
                <a:close/>
              </a:path>
            </a:pathLst>
          </a:custGeom>
          <a:solidFill>
            <a:srgbClr val="00244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8260062" y="452516"/>
            <a:ext cx="994123" cy="994132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24286" y="521118"/>
            <a:ext cx="5056328" cy="92996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11585" y="2640531"/>
            <a:ext cx="16562069" cy="741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00" b="1" i="0">
                <a:solidFill>
                  <a:srgbClr val="002446"/>
                </a:solidFill>
                <a:latin typeface="AU Passata"/>
                <a:cs typeface="AU Passat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271520"/>
            <a:ext cx="18093690" cy="9387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3228320"/>
            <a:ext cx="6433312" cy="71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3228320"/>
            <a:ext cx="4623943" cy="71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3228320"/>
            <a:ext cx="4623943" cy="71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1</a:t>
            </a:r>
            <a:r>
              <a:rPr dirty="0" spc="-185"/>
              <a:t> </a:t>
            </a:r>
            <a:r>
              <a:rPr dirty="0" spc="-70"/>
              <a:t>EKSTRA</a:t>
            </a:r>
            <a:r>
              <a:rPr dirty="0" spc="-240"/>
              <a:t> </a:t>
            </a:r>
            <a:r>
              <a:rPr dirty="0" spc="-30"/>
              <a:t>LANG</a:t>
            </a:r>
            <a:r>
              <a:rPr dirty="0" spc="-100"/>
              <a:t> </a:t>
            </a:r>
            <a:r>
              <a:rPr dirty="0" spc="-35"/>
              <a:t>POSTEROVERSKRIFT,</a:t>
            </a:r>
            <a:r>
              <a:rPr dirty="0" spc="-105"/>
              <a:t> </a:t>
            </a:r>
            <a:r>
              <a:rPr dirty="0"/>
              <a:t>BOLD</a:t>
            </a:r>
            <a:r>
              <a:rPr dirty="0" spc="-20"/>
              <a:t> </a:t>
            </a:r>
            <a:r>
              <a:rPr dirty="0" b="0">
                <a:latin typeface="AU Passata Light"/>
                <a:cs typeface="AU Passata Light"/>
              </a:rPr>
              <a:t>&amp;</a:t>
            </a:r>
            <a:r>
              <a:rPr dirty="0" spc="-110" b="0">
                <a:latin typeface="AU Passata Light"/>
                <a:cs typeface="AU Passata Light"/>
              </a:rPr>
              <a:t> </a:t>
            </a:r>
            <a:r>
              <a:rPr dirty="0" b="0">
                <a:latin typeface="AU Passata Light"/>
                <a:cs typeface="AU Passata Light"/>
              </a:rPr>
              <a:t>LIGHT</a:t>
            </a:r>
            <a:r>
              <a:rPr dirty="0" spc="-110" b="0">
                <a:latin typeface="AU Passata Light"/>
                <a:cs typeface="AU Passata Light"/>
              </a:rPr>
              <a:t> </a:t>
            </a:r>
            <a:r>
              <a:rPr dirty="0" spc="-10" b="0">
                <a:latin typeface="AU Passata Light"/>
                <a:cs typeface="AU Passata Light"/>
              </a:rPr>
              <a:t>146/158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811586" y="3726145"/>
            <a:ext cx="6340475" cy="383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350">
                <a:solidFill>
                  <a:srgbClr val="002446"/>
                </a:solidFill>
                <a:latin typeface="AU Passata"/>
                <a:cs typeface="AU Passata"/>
              </a:rPr>
              <a:t>Af</a:t>
            </a:r>
            <a:r>
              <a:rPr dirty="0" sz="2350" spc="-7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 spc="-20">
                <a:solidFill>
                  <a:srgbClr val="002446"/>
                </a:solidFill>
                <a:latin typeface="AU Passata"/>
                <a:cs typeface="AU Passata"/>
              </a:rPr>
              <a:t>Forfatternavn,</a:t>
            </a:r>
            <a:r>
              <a:rPr dirty="0" sz="2350" spc="-6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>
                <a:solidFill>
                  <a:srgbClr val="002446"/>
                </a:solidFill>
                <a:latin typeface="AU Passata"/>
                <a:cs typeface="AU Passata"/>
              </a:rPr>
              <a:t>AU</a:t>
            </a:r>
            <a:r>
              <a:rPr dirty="0" sz="2350" spc="-7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 spc="-10">
                <a:solidFill>
                  <a:srgbClr val="002446"/>
                </a:solidFill>
                <a:latin typeface="AU Passata"/>
                <a:cs typeface="AU Passata"/>
              </a:rPr>
              <a:t>Passata</a:t>
            </a:r>
            <a:r>
              <a:rPr dirty="0" sz="2350" spc="-6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>
                <a:solidFill>
                  <a:srgbClr val="002446"/>
                </a:solidFill>
                <a:latin typeface="AU Passata"/>
                <a:cs typeface="AU Passata"/>
              </a:rPr>
              <a:t>Regular</a:t>
            </a:r>
            <a:r>
              <a:rPr dirty="0" sz="2350" spc="-6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>
                <a:solidFill>
                  <a:srgbClr val="002446"/>
                </a:solidFill>
                <a:latin typeface="AU Passata"/>
                <a:cs typeface="AU Passata"/>
              </a:rPr>
              <a:t>50,</a:t>
            </a:r>
            <a:r>
              <a:rPr dirty="0" sz="2350" spc="-7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>
                <a:solidFill>
                  <a:srgbClr val="002446"/>
                </a:solidFill>
                <a:latin typeface="AU Passata"/>
                <a:cs typeface="AU Passata"/>
              </a:rPr>
              <a:t>én</a:t>
            </a:r>
            <a:r>
              <a:rPr dirty="0" sz="2350" spc="-6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 spc="-10">
                <a:solidFill>
                  <a:srgbClr val="002446"/>
                </a:solidFill>
                <a:latin typeface="AU Passata"/>
                <a:cs typeface="AU Passata"/>
              </a:rPr>
              <a:t>linie</a:t>
            </a:r>
            <a:endParaRPr sz="2350">
              <a:latin typeface="AU Passata"/>
              <a:cs typeface="AU Passata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845420" y="5598271"/>
            <a:ext cx="18413730" cy="0"/>
          </a:xfrm>
          <a:custGeom>
            <a:avLst/>
            <a:gdLst/>
            <a:ahLst/>
            <a:cxnLst/>
            <a:rect l="l" t="t" r="r" b="b"/>
            <a:pathLst>
              <a:path w="18413730" h="0">
                <a:moveTo>
                  <a:pt x="0" y="0"/>
                </a:moveTo>
                <a:lnTo>
                  <a:pt x="18413279" y="0"/>
                </a:lnTo>
              </a:path>
            </a:pathLst>
          </a:custGeom>
          <a:ln w="11929">
            <a:solidFill>
              <a:srgbClr val="0024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811585" y="6017850"/>
            <a:ext cx="2445385" cy="413384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Overskrift: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spc="-10" b="1">
                <a:solidFill>
                  <a:srgbClr val="231F20"/>
                </a:solidFill>
                <a:latin typeface="AU Passata"/>
                <a:cs typeface="AU Passata"/>
              </a:rPr>
              <a:t>30/30</a:t>
            </a:r>
            <a:endParaRPr sz="1400">
              <a:latin typeface="AU Passata"/>
              <a:cs typeface="AU Passata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Underoverskrift:</a:t>
            </a:r>
            <a:r>
              <a:rPr dirty="0" sz="900" spc="1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spc="-10" b="1">
                <a:solidFill>
                  <a:srgbClr val="231F20"/>
                </a:solidFill>
                <a:latin typeface="AU Passata"/>
                <a:cs typeface="AU Passata"/>
              </a:rPr>
              <a:t>20/20</a:t>
            </a:r>
            <a:endParaRPr sz="900">
              <a:latin typeface="AU Passata"/>
              <a:cs typeface="AU Passat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811585" y="6574973"/>
            <a:ext cx="2814955" cy="68643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Fremhævet brødtekst:</a:t>
            </a:r>
            <a:r>
              <a:rPr dirty="0" sz="1000" spc="5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Georgia Bold </a:t>
            </a:r>
            <a:r>
              <a:rPr dirty="0" sz="1000" spc="-10" b="1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Brødtekst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kursiv: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 i="1">
                <a:solidFill>
                  <a:srgbClr val="231F20"/>
                </a:solidFill>
                <a:latin typeface="Georgia"/>
                <a:cs typeface="Georgia"/>
              </a:rPr>
              <a:t>22pt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811586" y="7410063"/>
            <a:ext cx="2818130" cy="8610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Ratem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quasi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blam,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natio.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velessin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rem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intiorem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comnissit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occatis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cor-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poribus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dolutempero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quos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quodist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orempor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ehent.Ficiiss</a:t>
            </a:r>
            <a:r>
              <a:rPr dirty="0" sz="1000" spc="3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usciam,</a:t>
            </a:r>
            <a:r>
              <a:rPr dirty="0" sz="1000" spc="3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cones</a:t>
            </a:r>
            <a:r>
              <a:rPr dirty="0" sz="1000" spc="3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sitatatur,</a:t>
            </a:r>
            <a:r>
              <a:rPr dirty="0" sz="1000" spc="3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exceprae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ratusa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maximpostis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dellicto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doluptatur?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811585" y="8412168"/>
            <a:ext cx="2817495" cy="13620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Ibus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veriame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ndissun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totatqu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isquam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 con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nia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cone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vendaeprore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plaborem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arum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ipsum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mi,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te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veris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modici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reperum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apitat.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Kos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alicid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magnitas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aliqui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delitaererum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fuga.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Nam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atium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suntior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eiciundi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temoluptam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ipsanda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faquo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coritae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venis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reperatet,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lam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simpore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simolup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tatium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repudi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ccuptaspel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idem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faccaer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itas-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peri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occus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venist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alit.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3939616" y="6017850"/>
            <a:ext cx="2445385" cy="413384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Overskrift: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spc="-10" b="1">
                <a:solidFill>
                  <a:srgbClr val="231F20"/>
                </a:solidFill>
                <a:latin typeface="AU Passata"/>
                <a:cs typeface="AU Passata"/>
              </a:rPr>
              <a:t>30/30</a:t>
            </a:r>
            <a:endParaRPr sz="1400">
              <a:latin typeface="AU Passata"/>
              <a:cs typeface="AU Passata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Underoverskrift:</a:t>
            </a:r>
            <a:r>
              <a:rPr dirty="0" sz="900" spc="1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spc="-10" b="1">
                <a:solidFill>
                  <a:srgbClr val="231F20"/>
                </a:solidFill>
                <a:latin typeface="AU Passata"/>
                <a:cs typeface="AU Passata"/>
              </a:rPr>
              <a:t>20/20</a:t>
            </a:r>
            <a:endParaRPr sz="900">
              <a:latin typeface="AU Passata"/>
              <a:cs typeface="AU Passata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3939617" y="6574973"/>
            <a:ext cx="2814955" cy="68643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Fremhævet brødtekst:</a:t>
            </a:r>
            <a:r>
              <a:rPr dirty="0" sz="1000" spc="5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Georgia Bold </a:t>
            </a:r>
            <a:r>
              <a:rPr dirty="0" sz="1000" spc="-10" b="1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Brødtekst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kursiv: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 i="1">
                <a:solidFill>
                  <a:srgbClr val="231F20"/>
                </a:solidFill>
                <a:latin typeface="Georgia"/>
                <a:cs typeface="Georgia"/>
              </a:rPr>
              <a:t>22pt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939617" y="7410063"/>
            <a:ext cx="2818130" cy="10280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Ratem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quasi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blam,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natio.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velessin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rem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intiorem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comnissit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occatis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cor-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poribus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dolutempero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quos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quodist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orempor ehent.</a:t>
            </a:r>
            <a:endParaRPr sz="1000">
              <a:latin typeface="Georgia"/>
              <a:cs typeface="Georgia"/>
            </a:endParaRPr>
          </a:p>
          <a:p>
            <a:pPr algn="just" marL="12700" marR="8255">
              <a:lnSpc>
                <a:spcPct val="109600"/>
              </a:lnSpc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Ficiiss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usciam,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cones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sitatatur,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exceprae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ratusa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maximpostis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dellicto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doluptatur?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939617" y="8579186"/>
            <a:ext cx="2818765" cy="21971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Ibus</a:t>
            </a:r>
            <a:r>
              <a:rPr dirty="0" sz="1000" spc="3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veriame</a:t>
            </a:r>
            <a:r>
              <a:rPr dirty="0" sz="1000" spc="3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ndissun</a:t>
            </a:r>
            <a:r>
              <a:rPr dirty="0" sz="1000" spc="3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totatqu</a:t>
            </a:r>
            <a:r>
              <a:rPr dirty="0" sz="1000" spc="3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isquam</a:t>
            </a:r>
            <a:r>
              <a:rPr dirty="0" sz="1000" spc="3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3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nia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cone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vendaeprore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plaborem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arum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ipsum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dolor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mi,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veris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modici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reperum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apitat.Em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hiliquam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atium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suntior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eiciundi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temoluptam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ipsandae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od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minverit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eosam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fugias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explicid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evel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inctiandi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remporio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estiam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fugia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corporum-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rerio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molut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volupidem.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Itatquodit,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cuptaspit</a:t>
            </a:r>
            <a:r>
              <a:rPr dirty="0" sz="1000" spc="3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ventece</a:t>
            </a:r>
            <a:r>
              <a:rPr dirty="0" sz="1000" spc="3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pudandam</a:t>
            </a:r>
            <a:r>
              <a:rPr dirty="0" sz="1000" spc="3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inum</a:t>
            </a:r>
            <a:r>
              <a:rPr dirty="0" sz="1000" spc="3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illuptation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endisti</a:t>
            </a:r>
            <a:r>
              <a:rPr dirty="0" sz="1000" spc="-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orerit</a:t>
            </a:r>
            <a:r>
              <a:rPr dirty="0" sz="1000" spc="-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quiae</a:t>
            </a:r>
            <a:r>
              <a:rPr dirty="0" sz="1000" spc="-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nis</a:t>
            </a:r>
            <a:r>
              <a:rPr dirty="0" sz="1000" spc="-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ant</a:t>
            </a:r>
            <a:r>
              <a:rPr dirty="0" sz="1000" spc="-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fuga.</a:t>
            </a:r>
            <a:r>
              <a:rPr dirty="0" sz="1000" spc="-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Lit</a:t>
            </a:r>
            <a:r>
              <a:rPr dirty="0" sz="1000" spc="-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adita</a:t>
            </a:r>
            <a:r>
              <a:rPr dirty="0" sz="1000" spc="-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inverum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latibusdam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earit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optaspe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ratio.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Nem-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coritae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venis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reperatet,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lam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simpore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simolup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tatium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repudi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quiassi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inulpa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volorrum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quatureriam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ullic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latur?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939617" y="10917434"/>
            <a:ext cx="2816225" cy="8610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Imustem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porias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secto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officiis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moluptias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adictem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delloressin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comnis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vid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destrum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volorem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percim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aliam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iducim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aliquis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derumque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quiametur,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doluptat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quiscium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dolorenim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id-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itibus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voluptatur?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939617" y="11919540"/>
            <a:ext cx="2818130" cy="16960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Acea</a:t>
            </a:r>
            <a:r>
              <a:rPr dirty="0" sz="1000" spc="2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nonsecu</a:t>
            </a:r>
            <a:r>
              <a:rPr dirty="0" sz="1000" spc="2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llesti</a:t>
            </a:r>
            <a:r>
              <a:rPr dirty="0" sz="1000" spc="2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dem</a:t>
            </a:r>
            <a:r>
              <a:rPr dirty="0" sz="1000" spc="2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2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inverum</a:t>
            </a:r>
            <a:r>
              <a:rPr dirty="0" sz="1000" spc="2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hic</a:t>
            </a:r>
            <a:r>
              <a:rPr dirty="0" sz="1000" spc="2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</a:t>
            </a:r>
            <a:r>
              <a:rPr dirty="0" sz="1000" spc="2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ne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vent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eaqui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consequat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iduntus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eos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nihitis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volore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di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ipid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quaectorem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qui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comnis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nobit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explit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anda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sitint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eiur,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ius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dol-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oriorum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di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acient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eum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illorepe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voluptatur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ac-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cus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doles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endita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parchitamus,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nonseque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quatur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sum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doluptatur,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sum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vera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dolest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verna-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tias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temolor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epudit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nossint,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nul-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doluptiat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quisi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untem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fugit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delesequatus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al-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ita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consedisse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sequi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dest,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ullabo.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7067647" y="11585505"/>
            <a:ext cx="2817495" cy="203009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Ita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cum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hillacea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comnistiat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faceaturero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exerum,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maximodi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omnisit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atesecae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rendem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ea-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quaturerro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quam,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nos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sequas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eicipsante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ium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sit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endita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pliquuntiam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dit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reprehe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nducima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ionse-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consed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mi,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beaturibus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ul-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luptatur,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sum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vera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dolest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vernatias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volupta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temolor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epudit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nossint,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nulpa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doluptiat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qui-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untem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delesequatus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alita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eria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most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lit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esentio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reserit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escid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eum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est,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niminih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icilica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boresenda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alis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dolorec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eatatiosam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harum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idis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evel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estem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esci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coremquae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moluptassum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volentur?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0195679" y="11529435"/>
            <a:ext cx="2445385" cy="413384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Overskrift: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spc="-10" b="1">
                <a:solidFill>
                  <a:srgbClr val="231F20"/>
                </a:solidFill>
                <a:latin typeface="AU Passata"/>
                <a:cs typeface="AU Passata"/>
              </a:rPr>
              <a:t>30/30</a:t>
            </a:r>
            <a:endParaRPr sz="1400">
              <a:latin typeface="AU Passata"/>
              <a:cs typeface="AU Passata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Underoverskrift:</a:t>
            </a:r>
            <a:r>
              <a:rPr dirty="0" sz="900" spc="1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spc="-10" b="1">
                <a:solidFill>
                  <a:srgbClr val="231F20"/>
                </a:solidFill>
                <a:latin typeface="AU Passata"/>
                <a:cs typeface="AU Passata"/>
              </a:rPr>
              <a:t>20/20</a:t>
            </a:r>
            <a:endParaRPr sz="900">
              <a:latin typeface="AU Passata"/>
              <a:cs typeface="AU Passata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0195679" y="12086558"/>
            <a:ext cx="2814955" cy="68643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Fremhævet brødtekst:</a:t>
            </a:r>
            <a:r>
              <a:rPr dirty="0" sz="1000" spc="5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Georgia Bold </a:t>
            </a:r>
            <a:r>
              <a:rPr dirty="0" sz="1000" spc="-10" b="1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Brødtekst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kursiv: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 i="1">
                <a:solidFill>
                  <a:srgbClr val="231F20"/>
                </a:solidFill>
                <a:latin typeface="Georgia"/>
                <a:cs typeface="Georgia"/>
              </a:rPr>
              <a:t>22pt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0195680" y="12921646"/>
            <a:ext cx="2815590" cy="69405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715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Bus,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odi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ommodit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iuscient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eium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fugia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sim-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agnatur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alis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ilit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omnisse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simag-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nist,</a:t>
            </a:r>
            <a:r>
              <a:rPr dirty="0" sz="1000" spc="3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dirty="0" sz="1000" spc="3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maioreici</a:t>
            </a:r>
            <a:r>
              <a:rPr dirty="0" sz="1000" spc="3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venduntota</a:t>
            </a:r>
            <a:r>
              <a:rPr dirty="0" sz="1000" spc="3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conseque</a:t>
            </a:r>
            <a:r>
              <a:rPr dirty="0" sz="1000" spc="3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volup-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ta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vendam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inulparios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autem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ad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lab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id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3323710" y="6073921"/>
            <a:ext cx="2817495" cy="45351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eveles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voluptur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sequi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rerferi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orporum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quossequi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officid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magnistore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ipsa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voluptiume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veliam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fugit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latatibeaque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cum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quisqui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ad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ulparch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illes-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tiumqui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consecaes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enis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magnam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fugit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omni-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hit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magnateces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arumquis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rerfere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rcillore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sunt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</a:t>
            </a:r>
            <a:r>
              <a:rPr dirty="0" sz="1000" spc="2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2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unt,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2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</a:t>
            </a:r>
            <a:r>
              <a:rPr dirty="0" sz="1000" spc="2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dolorpostium</a:t>
            </a:r>
            <a:r>
              <a:rPr dirty="0" sz="1000" spc="2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exero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do-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lupta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niminum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vit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illabor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estestiatem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aut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dolliquia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deressin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pero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blaut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ped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repro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esci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conserro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tiuntio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nseditium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aci-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isqu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oditibu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saniet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magnam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veliquis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est,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qui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doluptatur,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atur,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vendandae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perorenis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sam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explaut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rectempores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uta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alia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ipiscipis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dolor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unte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doleni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re,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doluptas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net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dem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renditis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liam,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omniatempor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mos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quasit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mint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alis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unto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cum,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etur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reprereriae</a:t>
            </a:r>
            <a:r>
              <a:rPr dirty="0" sz="1000" spc="3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verspellupta</a:t>
            </a:r>
            <a:r>
              <a:rPr dirty="0" sz="1000" spc="3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verum</a:t>
            </a:r>
            <a:r>
              <a:rPr dirty="0" sz="1000" spc="3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3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nobis</a:t>
            </a:r>
            <a:r>
              <a:rPr dirty="0" sz="1000" spc="3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im-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olorepudit</a:t>
            </a:r>
            <a:r>
              <a:rPr dirty="0" sz="1000" spc="3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</a:t>
            </a:r>
            <a:r>
              <a:rPr dirty="0" sz="1000" spc="3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cusandis</a:t>
            </a:r>
            <a:r>
              <a:rPr dirty="0" sz="1000" spc="3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3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am</a:t>
            </a:r>
            <a:r>
              <a:rPr dirty="0" sz="1000" spc="3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</a:t>
            </a:r>
            <a:r>
              <a:rPr dirty="0" sz="1000" spc="3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ipidem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vid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aliciur?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rentur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acculparum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quas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restia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velitat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urerspero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dolupis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eicilic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iendita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per-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natiur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aris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eum,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optat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moluptum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moles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et,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im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andaepero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essusda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denti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temodiam,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nullorec-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tur?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Agnim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doloreriores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sequam,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quatiam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ipis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maximax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imendae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accus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adi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lacium,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officil-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icid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endentium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excearc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hillori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bearita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temolupta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deriam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comnien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dundit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aspicatem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fuga.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Ex-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pliae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debis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verrum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acepe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sam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nobit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delitat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vellaborro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beresentur?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3323710" y="11028381"/>
            <a:ext cx="2445385" cy="413384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Overskrift: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spc="-10" b="1">
                <a:solidFill>
                  <a:srgbClr val="231F20"/>
                </a:solidFill>
                <a:latin typeface="AU Passata"/>
                <a:cs typeface="AU Passata"/>
              </a:rPr>
              <a:t>30/30</a:t>
            </a:r>
            <a:endParaRPr sz="1400">
              <a:latin typeface="AU Passata"/>
              <a:cs typeface="AU Passata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Underoverskrift:</a:t>
            </a:r>
            <a:r>
              <a:rPr dirty="0" sz="900" spc="1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spc="-10" b="1">
                <a:solidFill>
                  <a:srgbClr val="231F20"/>
                </a:solidFill>
                <a:latin typeface="AU Passata"/>
                <a:cs typeface="AU Passata"/>
              </a:rPr>
              <a:t>20/20</a:t>
            </a:r>
            <a:endParaRPr sz="900">
              <a:latin typeface="AU Passata"/>
              <a:cs typeface="AU Passata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3323710" y="11585505"/>
            <a:ext cx="2814955" cy="68643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Fremhævet brødtekst:</a:t>
            </a:r>
            <a:r>
              <a:rPr dirty="0" sz="1000" spc="5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Georgia Bold </a:t>
            </a:r>
            <a:r>
              <a:rPr dirty="0" sz="1000" spc="-10" b="1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Brødtekst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kursiv: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 i="1">
                <a:solidFill>
                  <a:srgbClr val="231F20"/>
                </a:solidFill>
                <a:latin typeface="Georgia"/>
                <a:cs typeface="Georgia"/>
              </a:rPr>
              <a:t>22pt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3323710" y="12587611"/>
            <a:ext cx="2815590" cy="69405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Lor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iderum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undignam,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velis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repra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ea-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tiuris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essunt.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ipis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voluptas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officat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exerror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eperferum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volorentis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dolenit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magnis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liam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cum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reptiss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usant.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3323710" y="13432243"/>
            <a:ext cx="2816225" cy="1828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Undae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reped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expernatus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pelit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volescia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ad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6451743" y="9915328"/>
            <a:ext cx="2816225" cy="3600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velenimus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simaxim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faccus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atecatur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accum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id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facitatur?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6451743" y="10416381"/>
            <a:ext cx="2817495" cy="286512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Os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iliquam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est,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ipidundi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officiis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nihit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latem.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nullum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re,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officiis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dolendit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omnimin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ve-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licti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untotas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et,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am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latur,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quide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quate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venis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do-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lorpo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rrovid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moluptas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res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quisquo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sse-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quod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iciate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velitin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testrum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quamusdae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lia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quissequo</a:t>
            </a:r>
            <a:r>
              <a:rPr dirty="0" sz="1000" spc="4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tecto</a:t>
            </a:r>
            <a:r>
              <a:rPr dirty="0" sz="1000" spc="4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</a:t>
            </a:r>
            <a:r>
              <a:rPr dirty="0" sz="1000" spc="4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experitat</a:t>
            </a:r>
            <a:r>
              <a:rPr dirty="0" sz="1000" spc="4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exceperio.</a:t>
            </a:r>
            <a:r>
              <a:rPr dirty="0" sz="1000" spc="4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Natio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 repernamet prore peror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 omnimin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perunt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eiusani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hillabo.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vento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endis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re-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rae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maioreceaque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velest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dem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nobit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autem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molut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explitaturis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officti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aestect-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est,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corita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vero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ipsunt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quibus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nonem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assim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saecati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nciist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maximag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nissereped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is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iuntemqui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tota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sus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mos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doluptatis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debit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nimus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pel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ide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nusti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velleca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tatquae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occat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antiur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remoluptat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occus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modigent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endae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porpori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faceperit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veriaec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aborrum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sa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pre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par-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um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sin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nimpore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ptaectasi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is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50">
                <a:solidFill>
                  <a:srgbClr val="231F20"/>
                </a:solidFill>
                <a:latin typeface="Georgia"/>
                <a:cs typeface="Georgia"/>
              </a:rPr>
              <a:t>.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811585" y="13468033"/>
            <a:ext cx="176847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824286" y="9914051"/>
            <a:ext cx="2794635" cy="3509010"/>
          </a:xfrm>
          <a:prstGeom prst="rect">
            <a:avLst/>
          </a:prstGeom>
          <a:solidFill>
            <a:srgbClr val="6DCFF6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600">
              <a:latin typeface="Times New Roman"/>
              <a:cs typeface="Times New Roman"/>
            </a:endParaRPr>
          </a:p>
          <a:p>
            <a:pPr marL="785495">
              <a:lnSpc>
                <a:spcPct val="100000"/>
              </a:lnSpc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FLEXIBEL</a:t>
            </a:r>
            <a:r>
              <a:rPr dirty="0" sz="750" spc="-3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FIGUR/FOTO-</a:t>
            </a:r>
            <a:r>
              <a:rPr dirty="0" sz="750" spc="-20">
                <a:solidFill>
                  <a:srgbClr val="231F20"/>
                </a:solidFill>
                <a:latin typeface="AU Passata"/>
                <a:cs typeface="AU Passata"/>
              </a:rPr>
              <a:t>BOKS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16447485" y="9626625"/>
            <a:ext cx="176847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16460185" y="6093360"/>
            <a:ext cx="2794635" cy="3509010"/>
          </a:xfrm>
          <a:prstGeom prst="rect">
            <a:avLst/>
          </a:prstGeom>
          <a:solidFill>
            <a:srgbClr val="6DCFF6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785495">
              <a:lnSpc>
                <a:spcPct val="100000"/>
              </a:lnSpc>
              <a:spcBef>
                <a:spcPts val="575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FLEXIBEL</a:t>
            </a:r>
            <a:r>
              <a:rPr dirty="0" sz="750" spc="-3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FIGUR/FOTO-</a:t>
            </a:r>
            <a:r>
              <a:rPr dirty="0" sz="750" spc="-20">
                <a:solidFill>
                  <a:srgbClr val="231F20"/>
                </a:solidFill>
                <a:latin typeface="AU Passata"/>
                <a:cs typeface="AU Passata"/>
              </a:rPr>
              <a:t>BOKS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7078356" y="11296802"/>
            <a:ext cx="176847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7091059" y="6093360"/>
            <a:ext cx="5922010" cy="5138420"/>
          </a:xfrm>
          <a:prstGeom prst="rect">
            <a:avLst/>
          </a:prstGeom>
          <a:solidFill>
            <a:srgbClr val="6DCFF6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algn="ctr" marL="168910">
              <a:lnSpc>
                <a:spcPct val="100000"/>
              </a:lnSpc>
              <a:spcBef>
                <a:spcPts val="710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FLEXIBEL</a:t>
            </a:r>
            <a:r>
              <a:rPr dirty="0" sz="750" spc="-3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FIGUR/FOTO-</a:t>
            </a:r>
            <a:r>
              <a:rPr dirty="0" sz="750" spc="-20">
                <a:solidFill>
                  <a:srgbClr val="231F20"/>
                </a:solidFill>
                <a:latin typeface="AU Passata"/>
                <a:cs typeface="AU Passata"/>
              </a:rPr>
              <a:t>BOKS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811585" y="4583462"/>
            <a:ext cx="13380085" cy="5556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b="1">
                <a:solidFill>
                  <a:srgbClr val="002446"/>
                </a:solidFill>
                <a:latin typeface="AU Passata"/>
                <a:cs typeface="AU Passata"/>
              </a:rPr>
              <a:t>ABSTRAKT</a:t>
            </a:r>
            <a:r>
              <a:rPr dirty="0" sz="1100" spc="-30" b="1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b="1">
                <a:solidFill>
                  <a:srgbClr val="002446"/>
                </a:solidFill>
                <a:latin typeface="AU Passata"/>
                <a:cs typeface="AU Passata"/>
              </a:rPr>
              <a:t>OVERSKRIFT</a:t>
            </a:r>
            <a:r>
              <a:rPr dirty="0" sz="1100" spc="65" b="1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b="1">
                <a:solidFill>
                  <a:srgbClr val="002446"/>
                </a:solidFill>
                <a:latin typeface="AU Passata"/>
                <a:cs typeface="AU Passata"/>
              </a:rPr>
              <a:t>VERSALER</a:t>
            </a:r>
            <a:r>
              <a:rPr dirty="0" sz="1100" spc="75" b="1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b="1">
                <a:solidFill>
                  <a:srgbClr val="002446"/>
                </a:solidFill>
                <a:latin typeface="AU Passata"/>
                <a:cs typeface="AU Passata"/>
              </a:rPr>
              <a:t>BOLD</a:t>
            </a:r>
            <a:r>
              <a:rPr dirty="0" sz="1100" spc="75" b="1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spc="-10" b="1">
                <a:solidFill>
                  <a:srgbClr val="002446"/>
                </a:solidFill>
                <a:latin typeface="AU Passata"/>
                <a:cs typeface="AU Passata"/>
              </a:rPr>
              <a:t>24/30</a:t>
            </a:r>
            <a:endParaRPr sz="1100">
              <a:latin typeface="AU Passata"/>
              <a:cs typeface="AU Passata"/>
            </a:endParaRPr>
          </a:p>
          <a:p>
            <a:pPr marL="12700" marR="5080">
              <a:lnSpc>
                <a:spcPct val="106700"/>
              </a:lnSpc>
            </a:pP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Abstrak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tekst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-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PAssata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Regular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24/30.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Max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to</a:t>
            </a:r>
            <a:r>
              <a:rPr dirty="0" sz="1100" spc="6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linier.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Editae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voluptate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platum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et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id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qui</a:t>
            </a:r>
            <a:r>
              <a:rPr dirty="0" sz="1100" spc="6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ut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eum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quam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quias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dolorer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natestint,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ipiscim</a:t>
            </a:r>
            <a:r>
              <a:rPr dirty="0" sz="1100" spc="6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possitio.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Uciae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magnien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ienihil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eatus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enihilluptio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eaque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culluptam,</a:t>
            </a:r>
            <a:r>
              <a:rPr dirty="0" sz="1100" spc="6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solut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aut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spc="-10">
                <a:solidFill>
                  <a:srgbClr val="002446"/>
                </a:solidFill>
                <a:latin typeface="AU Passata"/>
                <a:cs typeface="AU Passata"/>
              </a:rPr>
              <a:t>alitae.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Nam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hilis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aut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fuga.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Nihil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invel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il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intem.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Equi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dis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molore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verume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pa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se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ligenim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inctae.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Ut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plaborem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fuga.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Solestibea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et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voloriae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ma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voloris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ee.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Ut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plaborem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fuga.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Solestibea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et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voloriae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ma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voloris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expernatu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spc="-10">
                <a:solidFill>
                  <a:srgbClr val="002446"/>
                </a:solidFill>
                <a:latin typeface="AU Passata"/>
                <a:cs typeface="AU Passata"/>
              </a:rPr>
              <a:t>xpernatu.</a:t>
            </a:r>
            <a:endParaRPr sz="1100">
              <a:latin typeface="AU Passata"/>
              <a:cs typeface="AU Passat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2022-10-13T12:33:28Z</dcterms:created>
  <dcterms:modified xsi:type="dcterms:W3CDTF">2022-10-13T12:33:28Z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2022-10-13T00:00:00Z</vt:filetime>
  </property>
  <property fmtid="{D5CDD505-2E9C-101B-9397-08002B2CF9AE}" pid="3" name="Creator">
    <vt:lpwstr>Adobe InDesign 17.4 (Windows)</vt:lpwstr>
  </property>
  <property fmtid="{D5CDD505-2E9C-101B-9397-08002B2CF9AE}" pid="4" name="LastSaved">
    <vt:filetime>2022-10-13T00:00:00Z</vt:filetime>
  </property>
  <property fmtid="{D5CDD505-2E9C-101B-9397-08002B2CF9AE}" pid="5" name="Producer">
    <vt:lpwstr>Adobe PDF Library 16.0.7</vt:lpwstr>
  </property>
</Properties>
</file>